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776" r:id="rId2"/>
    <p:sldId id="785" r:id="rId3"/>
    <p:sldId id="778" r:id="rId4"/>
    <p:sldId id="784" r:id="rId5"/>
    <p:sldId id="862" r:id="rId6"/>
    <p:sldId id="830" r:id="rId7"/>
    <p:sldId id="869" r:id="rId8"/>
    <p:sldId id="866" r:id="rId9"/>
    <p:sldId id="870" r:id="rId10"/>
    <p:sldId id="867" r:id="rId11"/>
    <p:sldId id="861" r:id="rId12"/>
    <p:sldId id="874" r:id="rId13"/>
    <p:sldId id="843" r:id="rId14"/>
    <p:sldId id="781" r:id="rId15"/>
    <p:sldId id="846" r:id="rId16"/>
    <p:sldId id="844" r:id="rId17"/>
    <p:sldId id="790" r:id="rId18"/>
    <p:sldId id="791" r:id="rId19"/>
    <p:sldId id="792" r:id="rId20"/>
    <p:sldId id="850" r:id="rId21"/>
    <p:sldId id="824" r:id="rId22"/>
    <p:sldId id="826" r:id="rId23"/>
    <p:sldId id="829" r:id="rId24"/>
    <p:sldId id="881" r:id="rId25"/>
    <p:sldId id="868" r:id="rId26"/>
    <p:sldId id="852" r:id="rId27"/>
    <p:sldId id="853" r:id="rId28"/>
    <p:sldId id="854" r:id="rId29"/>
    <p:sldId id="877" r:id="rId30"/>
    <p:sldId id="875" r:id="rId31"/>
    <p:sldId id="880" r:id="rId32"/>
    <p:sldId id="855" r:id="rId33"/>
    <p:sldId id="856" r:id="rId34"/>
    <p:sldId id="857" r:id="rId35"/>
    <p:sldId id="858" r:id="rId36"/>
    <p:sldId id="859" r:id="rId37"/>
    <p:sldId id="860" r:id="rId38"/>
    <p:sldId id="821" r:id="rId39"/>
  </p:sldIdLst>
  <p:sldSz cx="9144000" cy="6858000" type="screen4x3"/>
  <p:notesSz cx="6797675" cy="4565650"/>
  <p:defaultTextStyle>
    <a:defPPr>
      <a:defRPr lang="tr-TR"/>
    </a:defPPr>
    <a:lvl1pPr algn="l" rtl="0" fontAlgn="base">
      <a:spcBef>
        <a:spcPct val="0"/>
      </a:spcBef>
      <a:spcAft>
        <a:spcPct val="0"/>
      </a:spcAft>
      <a:defRPr sz="32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32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32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32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3200" b="1" kern="1200">
        <a:solidFill>
          <a:schemeClr val="tx1"/>
        </a:solidFill>
        <a:latin typeface="Arial" pitchFamily="34" charset="0"/>
        <a:ea typeface="+mn-ea"/>
        <a:cs typeface="Arial" pitchFamily="34" charset="0"/>
      </a:defRPr>
    </a:lvl5pPr>
    <a:lvl6pPr marL="2286000" algn="l" defTabSz="914400" rtl="0" eaLnBrk="1" latinLnBrk="0" hangingPunct="1">
      <a:defRPr sz="3200" b="1" kern="1200">
        <a:solidFill>
          <a:schemeClr val="tx1"/>
        </a:solidFill>
        <a:latin typeface="Arial" pitchFamily="34" charset="0"/>
        <a:ea typeface="+mn-ea"/>
        <a:cs typeface="Arial" pitchFamily="34" charset="0"/>
      </a:defRPr>
    </a:lvl6pPr>
    <a:lvl7pPr marL="2743200" algn="l" defTabSz="914400" rtl="0" eaLnBrk="1" latinLnBrk="0" hangingPunct="1">
      <a:defRPr sz="3200" b="1" kern="1200">
        <a:solidFill>
          <a:schemeClr val="tx1"/>
        </a:solidFill>
        <a:latin typeface="Arial" pitchFamily="34" charset="0"/>
        <a:ea typeface="+mn-ea"/>
        <a:cs typeface="Arial" pitchFamily="34" charset="0"/>
      </a:defRPr>
    </a:lvl7pPr>
    <a:lvl8pPr marL="3200400" algn="l" defTabSz="914400" rtl="0" eaLnBrk="1" latinLnBrk="0" hangingPunct="1">
      <a:defRPr sz="3200" b="1" kern="1200">
        <a:solidFill>
          <a:schemeClr val="tx1"/>
        </a:solidFill>
        <a:latin typeface="Arial" pitchFamily="34" charset="0"/>
        <a:ea typeface="+mn-ea"/>
        <a:cs typeface="Arial" pitchFamily="34" charset="0"/>
      </a:defRPr>
    </a:lvl8pPr>
    <a:lvl9pPr marL="3657600" algn="l" defTabSz="914400" rtl="0" eaLnBrk="1" latinLnBrk="0" hangingPunct="1">
      <a:defRPr sz="3200" b="1"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clrMru>
    <a:srgbClr val="0033CC"/>
    <a:srgbClr val="33339D"/>
    <a:srgbClr val="FFFFCC"/>
    <a:srgbClr val="83F1F1"/>
    <a:srgbClr val="75DBFF"/>
    <a:srgbClr val="3BCCFF"/>
    <a:srgbClr val="0066FF"/>
    <a:srgbClr val="D3F9A5"/>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83111" autoAdjust="0"/>
  </p:normalViewPr>
  <p:slideViewPr>
    <p:cSldViewPr>
      <p:cViewPr varScale="1">
        <p:scale>
          <a:sx n="75" d="100"/>
          <a:sy n="75" d="100"/>
        </p:scale>
        <p:origin x="-17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90"/>
    </p:cViewPr>
  </p:sorterViewPr>
  <p:notesViewPr>
    <p:cSldViewPr>
      <p:cViewPr varScale="1">
        <p:scale>
          <a:sx n="141" d="100"/>
          <a:sy n="141" d="100"/>
        </p:scale>
        <p:origin x="-1308" y="-90"/>
      </p:cViewPr>
      <p:guideLst>
        <p:guide orient="horz" pos="1438"/>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3E25A3-6EC4-4BDD-A662-4565BB519928}" type="doc">
      <dgm:prSet loTypeId="urn:microsoft.com/office/officeart/2005/8/layout/hList6" loCatId="list" qsTypeId="urn:microsoft.com/office/officeart/2005/8/quickstyle/simple1" qsCatId="simple" csTypeId="urn:microsoft.com/office/officeart/2005/8/colors/accent1_2" csCatId="accent1" phldr="1"/>
      <dgm:spPr/>
    </dgm:pt>
    <dgm:pt modelId="{FA2E634B-26B4-4C46-808A-EEBA96CD55FB}">
      <dgm:prSet phldrT="[Metin]" custT="1"/>
      <dgm:spPr>
        <a:solidFill>
          <a:srgbClr val="FFC000"/>
        </a:solidFill>
      </dgm:spPr>
      <dgm:t>
        <a:bodyPr/>
        <a:lstStyle/>
        <a:p>
          <a:r>
            <a:rPr lang="tr-TR" sz="1600" b="1" dirty="0" smtClean="0">
              <a:cs typeface="Arial" pitchFamily="34" charset="0"/>
            </a:rPr>
            <a:t>Sağlıklı ve Dengeli bir Çevrede Yaşama Hakkı</a:t>
          </a:r>
          <a:endParaRPr lang="tr-TR" sz="1600" b="1" dirty="0"/>
        </a:p>
      </dgm:t>
    </dgm:pt>
    <dgm:pt modelId="{A702FC17-07F8-4877-914B-FAFC7881B51C}" type="parTrans" cxnId="{7A95E464-B173-4C89-9584-814B713C5128}">
      <dgm:prSet/>
      <dgm:spPr/>
      <dgm:t>
        <a:bodyPr/>
        <a:lstStyle/>
        <a:p>
          <a:endParaRPr lang="tr-TR"/>
        </a:p>
      </dgm:t>
    </dgm:pt>
    <dgm:pt modelId="{9B84DABC-67C8-4452-9CAE-0CF5F784F5DB}" type="sibTrans" cxnId="{7A95E464-B173-4C89-9584-814B713C5128}">
      <dgm:prSet/>
      <dgm:spPr/>
      <dgm:t>
        <a:bodyPr/>
        <a:lstStyle/>
        <a:p>
          <a:endParaRPr lang="tr-TR"/>
        </a:p>
      </dgm:t>
    </dgm:pt>
    <dgm:pt modelId="{05857988-4B6C-443D-8EFE-2DE1EFF7F0D9}">
      <dgm:prSet phldrT="[Metin]"/>
      <dgm:spPr>
        <a:solidFill>
          <a:srgbClr val="7030A0"/>
        </a:solidFill>
      </dgm:spPr>
      <dgm:t>
        <a:bodyPr/>
        <a:lstStyle/>
        <a:p>
          <a:r>
            <a:rPr lang="tr-TR" b="1" dirty="0" smtClean="0"/>
            <a:t>KİRLETEN ÖDER</a:t>
          </a:r>
          <a:endParaRPr lang="tr-TR" b="1" dirty="0"/>
        </a:p>
      </dgm:t>
    </dgm:pt>
    <dgm:pt modelId="{7265CA3D-CF5A-415A-B04A-855CD0611F97}" type="parTrans" cxnId="{A8863C5A-0EB0-474E-B981-E3775227C731}">
      <dgm:prSet/>
      <dgm:spPr/>
      <dgm:t>
        <a:bodyPr/>
        <a:lstStyle/>
        <a:p>
          <a:endParaRPr lang="tr-TR"/>
        </a:p>
      </dgm:t>
    </dgm:pt>
    <dgm:pt modelId="{6352AF19-80BB-4C87-AD22-0E79E085E07F}" type="sibTrans" cxnId="{A8863C5A-0EB0-474E-B981-E3775227C731}">
      <dgm:prSet/>
      <dgm:spPr/>
      <dgm:t>
        <a:bodyPr/>
        <a:lstStyle/>
        <a:p>
          <a:endParaRPr lang="tr-TR"/>
        </a:p>
      </dgm:t>
    </dgm:pt>
    <dgm:pt modelId="{29D1361B-877A-46B6-A0A4-8AFFEE5398F4}">
      <dgm:prSet/>
      <dgm:spPr>
        <a:solidFill>
          <a:srgbClr val="00B0F0"/>
        </a:solidFill>
      </dgm:spPr>
      <dgm:t>
        <a:bodyPr/>
        <a:lstStyle/>
        <a:p>
          <a:r>
            <a:rPr lang="tr-TR" b="1" dirty="0" smtClean="0">
              <a:solidFill>
                <a:schemeClr val="bg1"/>
              </a:solidFill>
            </a:rPr>
            <a:t>SEKTÖRLER ARASI ENTEGRASYON </a:t>
          </a:r>
          <a:endParaRPr lang="tr-TR" b="1" dirty="0">
            <a:solidFill>
              <a:schemeClr val="bg1"/>
            </a:solidFill>
          </a:endParaRPr>
        </a:p>
      </dgm:t>
    </dgm:pt>
    <dgm:pt modelId="{D2396935-17D3-455E-A72A-36D1E4C8DFDC}" type="parTrans" cxnId="{D61F414F-CA24-4E17-A609-5BAA196A2CD2}">
      <dgm:prSet/>
      <dgm:spPr/>
      <dgm:t>
        <a:bodyPr/>
        <a:lstStyle/>
        <a:p>
          <a:endParaRPr lang="tr-TR"/>
        </a:p>
      </dgm:t>
    </dgm:pt>
    <dgm:pt modelId="{358B75DC-EBD7-410F-9714-60052C3A8892}" type="sibTrans" cxnId="{D61F414F-CA24-4E17-A609-5BAA196A2CD2}">
      <dgm:prSet/>
      <dgm:spPr/>
      <dgm:t>
        <a:bodyPr/>
        <a:lstStyle/>
        <a:p>
          <a:endParaRPr lang="tr-TR"/>
        </a:p>
      </dgm:t>
    </dgm:pt>
    <dgm:pt modelId="{F2BEC5AE-3072-49CB-979E-A649D7384538}">
      <dgm:prSet phldrT="[Metin]" custT="1"/>
      <dgm:spPr>
        <a:solidFill>
          <a:srgbClr val="FF0000"/>
        </a:solidFill>
      </dgm:spPr>
      <dgm:t>
        <a:bodyPr/>
        <a:lstStyle/>
        <a:p>
          <a:r>
            <a:rPr lang="tr-TR" sz="1200" b="1" dirty="0" smtClean="0">
              <a:cs typeface="Arial" pitchFamily="34" charset="0"/>
            </a:rPr>
            <a:t>SÜRDÜRÜLEBİLİR KALKINMA</a:t>
          </a:r>
          <a:endParaRPr lang="tr-TR" sz="1200" b="1" dirty="0"/>
        </a:p>
      </dgm:t>
    </dgm:pt>
    <dgm:pt modelId="{C9A0F5B6-C2C1-4F81-91E7-A120433175B3}" type="parTrans" cxnId="{CBD158FB-C9E1-4DE3-A2A3-6F28735424E3}">
      <dgm:prSet/>
      <dgm:spPr/>
      <dgm:t>
        <a:bodyPr/>
        <a:lstStyle/>
        <a:p>
          <a:endParaRPr lang="tr-TR"/>
        </a:p>
      </dgm:t>
    </dgm:pt>
    <dgm:pt modelId="{929527F7-00CE-4B6C-8900-3571919A88BF}" type="sibTrans" cxnId="{CBD158FB-C9E1-4DE3-A2A3-6F28735424E3}">
      <dgm:prSet/>
      <dgm:spPr/>
      <dgm:t>
        <a:bodyPr/>
        <a:lstStyle/>
        <a:p>
          <a:endParaRPr lang="tr-TR"/>
        </a:p>
      </dgm:t>
    </dgm:pt>
    <dgm:pt modelId="{5F990441-8917-41F8-AFAD-CF758721EEE9}">
      <dgm:prSet phldrT="[Metin]"/>
      <dgm:spPr>
        <a:solidFill>
          <a:srgbClr val="0070C0"/>
        </a:solidFill>
      </dgm:spPr>
      <dgm:t>
        <a:bodyPr/>
        <a:lstStyle/>
        <a:p>
          <a:pPr rtl="0"/>
          <a:r>
            <a:rPr kumimoji="0" lang="tr-TR" b="1" i="0" u="none" strike="noStrike" cap="none" normalizeH="0" baseline="0" dirty="0" smtClean="0">
              <a:ln>
                <a:noFill/>
              </a:ln>
              <a:solidFill>
                <a:schemeClr val="bg1"/>
              </a:solidFill>
              <a:effectLst/>
              <a:latin typeface="Century Gothic" pitchFamily="34" charset="0"/>
              <a:cs typeface="Arial" pitchFamily="34" charset="0"/>
            </a:rPr>
            <a:t> KİRLİLİĞİ ÖNLEYİCİ TEDBİRLERİN ALINMASI</a:t>
          </a:r>
          <a:endParaRPr lang="tr-TR" dirty="0">
            <a:solidFill>
              <a:schemeClr val="bg1"/>
            </a:solidFill>
          </a:endParaRPr>
        </a:p>
      </dgm:t>
    </dgm:pt>
    <dgm:pt modelId="{9F89C4B7-E966-4333-8A60-3D0AA6C11FED}" type="parTrans" cxnId="{43997A52-739D-4691-BAD8-D94BCD79D5BB}">
      <dgm:prSet/>
      <dgm:spPr/>
      <dgm:t>
        <a:bodyPr/>
        <a:lstStyle/>
        <a:p>
          <a:endParaRPr lang="tr-TR"/>
        </a:p>
      </dgm:t>
    </dgm:pt>
    <dgm:pt modelId="{F3062E12-3657-456D-AE09-7DC0B207F9AB}" type="sibTrans" cxnId="{43997A52-739D-4691-BAD8-D94BCD79D5BB}">
      <dgm:prSet/>
      <dgm:spPr/>
      <dgm:t>
        <a:bodyPr/>
        <a:lstStyle/>
        <a:p>
          <a:endParaRPr lang="tr-TR"/>
        </a:p>
      </dgm:t>
    </dgm:pt>
    <dgm:pt modelId="{52940854-96A6-4631-BF6E-B2B2017E7740}">
      <dgm:prSet phldrT="[Metin]"/>
      <dgm:spPr>
        <a:solidFill>
          <a:srgbClr val="92D050"/>
        </a:solidFill>
      </dgm:spPr>
      <dgm:t>
        <a:bodyPr/>
        <a:lstStyle/>
        <a:p>
          <a:pPr rtl="0"/>
          <a:r>
            <a:rPr kumimoji="0" lang="tr-TR" b="1" i="0" u="none" strike="noStrike" cap="none" normalizeH="0" baseline="0" dirty="0" smtClean="0">
              <a:ln>
                <a:noFill/>
              </a:ln>
              <a:solidFill>
                <a:schemeClr val="bg1"/>
              </a:solidFill>
              <a:effectLst/>
              <a:latin typeface="Century Gothic" pitchFamily="34" charset="0"/>
              <a:cs typeface="Arial" pitchFamily="34" charset="0"/>
            </a:rPr>
            <a:t>DOĞAL KAYNAKLARIN KORUNMASI</a:t>
          </a:r>
          <a:endParaRPr lang="tr-TR" dirty="0">
            <a:solidFill>
              <a:schemeClr val="bg1"/>
            </a:solidFill>
          </a:endParaRPr>
        </a:p>
      </dgm:t>
    </dgm:pt>
    <dgm:pt modelId="{C102037A-C58F-4504-A2AC-F479FC2D0EEA}" type="parTrans" cxnId="{9BD49A89-5017-4488-94F1-E70A0D2CF9DE}">
      <dgm:prSet/>
      <dgm:spPr/>
      <dgm:t>
        <a:bodyPr/>
        <a:lstStyle/>
        <a:p>
          <a:endParaRPr lang="tr-TR"/>
        </a:p>
      </dgm:t>
    </dgm:pt>
    <dgm:pt modelId="{5911978D-C09D-4C98-9E27-5F08394DA5D4}" type="sibTrans" cxnId="{9BD49A89-5017-4488-94F1-E70A0D2CF9DE}">
      <dgm:prSet/>
      <dgm:spPr/>
      <dgm:t>
        <a:bodyPr/>
        <a:lstStyle/>
        <a:p>
          <a:endParaRPr lang="tr-TR"/>
        </a:p>
      </dgm:t>
    </dgm:pt>
    <dgm:pt modelId="{C3F42BE4-DCF3-429B-BD18-C2179EBC35CB}">
      <dgm:prSet phldrT="[Metin]" custT="1"/>
      <dgm:spPr>
        <a:solidFill>
          <a:srgbClr val="FF0000"/>
        </a:solidFill>
      </dgm:spPr>
      <dgm:t>
        <a:bodyPr/>
        <a:lstStyle/>
        <a:p>
          <a:r>
            <a:rPr lang="tr-TR" sz="1200" b="1" dirty="0" smtClean="0"/>
            <a:t>KAMU ÖZEL SEKTÖR İŞBİRLİĞİ</a:t>
          </a:r>
          <a:endParaRPr lang="tr-TR" sz="1200" b="1" dirty="0"/>
        </a:p>
      </dgm:t>
    </dgm:pt>
    <dgm:pt modelId="{9434024A-9168-4EC2-AEEB-B440F6786DDD}" type="parTrans" cxnId="{1B0A377C-DFE9-41E9-8661-171E88053BA2}">
      <dgm:prSet/>
      <dgm:spPr/>
      <dgm:t>
        <a:bodyPr/>
        <a:lstStyle/>
        <a:p>
          <a:endParaRPr lang="tr-TR"/>
        </a:p>
      </dgm:t>
    </dgm:pt>
    <dgm:pt modelId="{4BFFFC05-B57D-4C63-84A1-9B464392192C}" type="sibTrans" cxnId="{1B0A377C-DFE9-41E9-8661-171E88053BA2}">
      <dgm:prSet/>
      <dgm:spPr/>
      <dgm:t>
        <a:bodyPr/>
        <a:lstStyle/>
        <a:p>
          <a:endParaRPr lang="tr-TR"/>
        </a:p>
      </dgm:t>
    </dgm:pt>
    <dgm:pt modelId="{CB3080C0-505B-4BA3-9289-129B37546AAF}">
      <dgm:prSet phldrT="[Metin]" custT="1"/>
      <dgm:spPr>
        <a:solidFill>
          <a:srgbClr val="FF0000"/>
        </a:solidFill>
      </dgm:spPr>
      <dgm:t>
        <a:bodyPr/>
        <a:lstStyle/>
        <a:p>
          <a:r>
            <a:rPr lang="tr-TR" sz="1200" b="1" dirty="0" smtClean="0"/>
            <a:t>KAMUOYUNDA ÇEVRE BİLİNCİNİN ARTIRILMASI VE HALKIN KATILIMI</a:t>
          </a:r>
          <a:endParaRPr lang="tr-TR" sz="1200" b="1" dirty="0"/>
        </a:p>
      </dgm:t>
    </dgm:pt>
    <dgm:pt modelId="{7CCAB4B3-0082-4E24-BBDE-291069370522}" type="parTrans" cxnId="{F645A28B-AD43-4F1D-9E8B-2884165EF3A3}">
      <dgm:prSet/>
      <dgm:spPr/>
      <dgm:t>
        <a:bodyPr/>
        <a:lstStyle/>
        <a:p>
          <a:endParaRPr lang="tr-TR"/>
        </a:p>
      </dgm:t>
    </dgm:pt>
    <dgm:pt modelId="{4CF32F0B-1DC0-4451-B7B5-718092973AF2}" type="sibTrans" cxnId="{F645A28B-AD43-4F1D-9E8B-2884165EF3A3}">
      <dgm:prSet/>
      <dgm:spPr/>
      <dgm:t>
        <a:bodyPr/>
        <a:lstStyle/>
        <a:p>
          <a:endParaRPr lang="tr-TR"/>
        </a:p>
      </dgm:t>
    </dgm:pt>
    <dgm:pt modelId="{84E011B5-C81C-432B-9C96-BC8E04451B18}" type="pres">
      <dgm:prSet presAssocID="{8E3E25A3-6EC4-4BDD-A662-4565BB519928}" presName="Name0" presStyleCnt="0">
        <dgm:presLayoutVars>
          <dgm:dir/>
          <dgm:resizeHandles val="exact"/>
        </dgm:presLayoutVars>
      </dgm:prSet>
      <dgm:spPr/>
    </dgm:pt>
    <dgm:pt modelId="{FE189E35-5F7F-4C2E-BCF3-875C9A262EB7}" type="pres">
      <dgm:prSet presAssocID="{FA2E634B-26B4-4C46-808A-EEBA96CD55FB}" presName="node" presStyleLbl="node1" presStyleIdx="0" presStyleCnt="8">
        <dgm:presLayoutVars>
          <dgm:bulletEnabled val="1"/>
        </dgm:presLayoutVars>
      </dgm:prSet>
      <dgm:spPr/>
      <dgm:t>
        <a:bodyPr/>
        <a:lstStyle/>
        <a:p>
          <a:endParaRPr lang="tr-TR"/>
        </a:p>
      </dgm:t>
    </dgm:pt>
    <dgm:pt modelId="{C4190D2E-8030-4A0B-974C-5E42E0C416C4}" type="pres">
      <dgm:prSet presAssocID="{9B84DABC-67C8-4452-9CAE-0CF5F784F5DB}" presName="sibTrans" presStyleCnt="0"/>
      <dgm:spPr/>
    </dgm:pt>
    <dgm:pt modelId="{DF655446-9F7A-4629-A0F6-B6D0BF8CF52B}" type="pres">
      <dgm:prSet presAssocID="{29D1361B-877A-46B6-A0A4-8AFFEE5398F4}" presName="node" presStyleLbl="node1" presStyleIdx="1" presStyleCnt="8">
        <dgm:presLayoutVars>
          <dgm:bulletEnabled val="1"/>
        </dgm:presLayoutVars>
      </dgm:prSet>
      <dgm:spPr/>
      <dgm:t>
        <a:bodyPr/>
        <a:lstStyle/>
        <a:p>
          <a:endParaRPr lang="tr-TR"/>
        </a:p>
      </dgm:t>
    </dgm:pt>
    <dgm:pt modelId="{1A208930-CC27-423F-BDD5-144D9E5B1377}" type="pres">
      <dgm:prSet presAssocID="{358B75DC-EBD7-410F-9714-60052C3A8892}" presName="sibTrans" presStyleCnt="0"/>
      <dgm:spPr/>
    </dgm:pt>
    <dgm:pt modelId="{27747084-14BB-4960-AB33-E5386F38417E}" type="pres">
      <dgm:prSet presAssocID="{05857988-4B6C-443D-8EFE-2DE1EFF7F0D9}" presName="node" presStyleLbl="node1" presStyleIdx="2" presStyleCnt="8">
        <dgm:presLayoutVars>
          <dgm:bulletEnabled val="1"/>
        </dgm:presLayoutVars>
      </dgm:prSet>
      <dgm:spPr/>
      <dgm:t>
        <a:bodyPr/>
        <a:lstStyle/>
        <a:p>
          <a:endParaRPr lang="tr-TR"/>
        </a:p>
      </dgm:t>
    </dgm:pt>
    <dgm:pt modelId="{79811091-9FEB-4EF1-85FD-442EBFEDAEF9}" type="pres">
      <dgm:prSet presAssocID="{6352AF19-80BB-4C87-AD22-0E79E085E07F}" presName="sibTrans" presStyleCnt="0"/>
      <dgm:spPr/>
    </dgm:pt>
    <dgm:pt modelId="{6B540D47-13CA-4BF4-B1C1-6F86AEA349AD}" type="pres">
      <dgm:prSet presAssocID="{5F990441-8917-41F8-AFAD-CF758721EEE9}" presName="node" presStyleLbl="node1" presStyleIdx="3" presStyleCnt="8">
        <dgm:presLayoutVars>
          <dgm:bulletEnabled val="1"/>
        </dgm:presLayoutVars>
      </dgm:prSet>
      <dgm:spPr/>
      <dgm:t>
        <a:bodyPr/>
        <a:lstStyle/>
        <a:p>
          <a:endParaRPr lang="tr-TR"/>
        </a:p>
      </dgm:t>
    </dgm:pt>
    <dgm:pt modelId="{3B2F354B-8909-4C5E-B099-1BB435794A78}" type="pres">
      <dgm:prSet presAssocID="{F3062E12-3657-456D-AE09-7DC0B207F9AB}" presName="sibTrans" presStyleCnt="0"/>
      <dgm:spPr/>
    </dgm:pt>
    <dgm:pt modelId="{4709D17A-1AE4-4AA3-9DA1-CC44529B543E}" type="pres">
      <dgm:prSet presAssocID="{52940854-96A6-4631-BF6E-B2B2017E7740}" presName="node" presStyleLbl="node1" presStyleIdx="4" presStyleCnt="8">
        <dgm:presLayoutVars>
          <dgm:bulletEnabled val="1"/>
        </dgm:presLayoutVars>
      </dgm:prSet>
      <dgm:spPr/>
      <dgm:t>
        <a:bodyPr/>
        <a:lstStyle/>
        <a:p>
          <a:endParaRPr lang="tr-TR"/>
        </a:p>
      </dgm:t>
    </dgm:pt>
    <dgm:pt modelId="{43321059-B93C-4616-B5AE-60C880219B69}" type="pres">
      <dgm:prSet presAssocID="{5911978D-C09D-4C98-9E27-5F08394DA5D4}" presName="sibTrans" presStyleCnt="0"/>
      <dgm:spPr/>
    </dgm:pt>
    <dgm:pt modelId="{92412FD7-09DF-474D-B1B1-8D95BC84BCC9}" type="pres">
      <dgm:prSet presAssocID="{F2BEC5AE-3072-49CB-979E-A649D7384538}" presName="node" presStyleLbl="node1" presStyleIdx="5" presStyleCnt="8">
        <dgm:presLayoutVars>
          <dgm:bulletEnabled val="1"/>
        </dgm:presLayoutVars>
      </dgm:prSet>
      <dgm:spPr/>
      <dgm:t>
        <a:bodyPr/>
        <a:lstStyle/>
        <a:p>
          <a:endParaRPr lang="tr-TR"/>
        </a:p>
      </dgm:t>
    </dgm:pt>
    <dgm:pt modelId="{801707E3-DF82-4ECA-8692-069716256541}" type="pres">
      <dgm:prSet presAssocID="{929527F7-00CE-4B6C-8900-3571919A88BF}" presName="sibTrans" presStyleCnt="0"/>
      <dgm:spPr/>
    </dgm:pt>
    <dgm:pt modelId="{A5041BBA-2A84-4719-9736-4B3D5781F915}" type="pres">
      <dgm:prSet presAssocID="{C3F42BE4-DCF3-429B-BD18-C2179EBC35CB}" presName="node" presStyleLbl="node1" presStyleIdx="6" presStyleCnt="8">
        <dgm:presLayoutVars>
          <dgm:bulletEnabled val="1"/>
        </dgm:presLayoutVars>
      </dgm:prSet>
      <dgm:spPr/>
      <dgm:t>
        <a:bodyPr/>
        <a:lstStyle/>
        <a:p>
          <a:endParaRPr lang="tr-TR"/>
        </a:p>
      </dgm:t>
    </dgm:pt>
    <dgm:pt modelId="{20232107-C3DC-435E-9529-BA3C346459A9}" type="pres">
      <dgm:prSet presAssocID="{4BFFFC05-B57D-4C63-84A1-9B464392192C}" presName="sibTrans" presStyleCnt="0"/>
      <dgm:spPr/>
    </dgm:pt>
    <dgm:pt modelId="{AE27A2C0-C5CA-4291-B9A3-C270DEAE3FAA}" type="pres">
      <dgm:prSet presAssocID="{CB3080C0-505B-4BA3-9289-129B37546AAF}" presName="node" presStyleLbl="node1" presStyleIdx="7" presStyleCnt="8">
        <dgm:presLayoutVars>
          <dgm:bulletEnabled val="1"/>
        </dgm:presLayoutVars>
      </dgm:prSet>
      <dgm:spPr/>
      <dgm:t>
        <a:bodyPr/>
        <a:lstStyle/>
        <a:p>
          <a:endParaRPr lang="tr-TR"/>
        </a:p>
      </dgm:t>
    </dgm:pt>
  </dgm:ptLst>
  <dgm:cxnLst>
    <dgm:cxn modelId="{54F722E1-2FD4-4F4B-AFE8-B322715C958A}" type="presOf" srcId="{C3F42BE4-DCF3-429B-BD18-C2179EBC35CB}" destId="{A5041BBA-2A84-4719-9736-4B3D5781F915}" srcOrd="0" destOrd="0" presId="urn:microsoft.com/office/officeart/2005/8/layout/hList6"/>
    <dgm:cxn modelId="{43997A52-739D-4691-BAD8-D94BCD79D5BB}" srcId="{8E3E25A3-6EC4-4BDD-A662-4565BB519928}" destId="{5F990441-8917-41F8-AFAD-CF758721EEE9}" srcOrd="3" destOrd="0" parTransId="{9F89C4B7-E966-4333-8A60-3D0AA6C11FED}" sibTransId="{F3062E12-3657-456D-AE09-7DC0B207F9AB}"/>
    <dgm:cxn modelId="{7A95E464-B173-4C89-9584-814B713C5128}" srcId="{8E3E25A3-6EC4-4BDD-A662-4565BB519928}" destId="{FA2E634B-26B4-4C46-808A-EEBA96CD55FB}" srcOrd="0" destOrd="0" parTransId="{A702FC17-07F8-4877-914B-FAFC7881B51C}" sibTransId="{9B84DABC-67C8-4452-9CAE-0CF5F784F5DB}"/>
    <dgm:cxn modelId="{F645A28B-AD43-4F1D-9E8B-2884165EF3A3}" srcId="{8E3E25A3-6EC4-4BDD-A662-4565BB519928}" destId="{CB3080C0-505B-4BA3-9289-129B37546AAF}" srcOrd="7" destOrd="0" parTransId="{7CCAB4B3-0082-4E24-BBDE-291069370522}" sibTransId="{4CF32F0B-1DC0-4451-B7B5-718092973AF2}"/>
    <dgm:cxn modelId="{A8863C5A-0EB0-474E-B981-E3775227C731}" srcId="{8E3E25A3-6EC4-4BDD-A662-4565BB519928}" destId="{05857988-4B6C-443D-8EFE-2DE1EFF7F0D9}" srcOrd="2" destOrd="0" parTransId="{7265CA3D-CF5A-415A-B04A-855CD0611F97}" sibTransId="{6352AF19-80BB-4C87-AD22-0E79E085E07F}"/>
    <dgm:cxn modelId="{1A6C4E1F-D000-4464-891D-BFAB4D751EEE}" type="presOf" srcId="{5F990441-8917-41F8-AFAD-CF758721EEE9}" destId="{6B540D47-13CA-4BF4-B1C1-6F86AEA349AD}" srcOrd="0" destOrd="0" presId="urn:microsoft.com/office/officeart/2005/8/layout/hList6"/>
    <dgm:cxn modelId="{74B0A235-4938-4512-A195-DE3CF0917111}" type="presOf" srcId="{CB3080C0-505B-4BA3-9289-129B37546AAF}" destId="{AE27A2C0-C5CA-4291-B9A3-C270DEAE3FAA}" srcOrd="0" destOrd="0" presId="urn:microsoft.com/office/officeart/2005/8/layout/hList6"/>
    <dgm:cxn modelId="{1B0A377C-DFE9-41E9-8661-171E88053BA2}" srcId="{8E3E25A3-6EC4-4BDD-A662-4565BB519928}" destId="{C3F42BE4-DCF3-429B-BD18-C2179EBC35CB}" srcOrd="6" destOrd="0" parTransId="{9434024A-9168-4EC2-AEEB-B440F6786DDD}" sibTransId="{4BFFFC05-B57D-4C63-84A1-9B464392192C}"/>
    <dgm:cxn modelId="{9BD49A89-5017-4488-94F1-E70A0D2CF9DE}" srcId="{8E3E25A3-6EC4-4BDD-A662-4565BB519928}" destId="{52940854-96A6-4631-BF6E-B2B2017E7740}" srcOrd="4" destOrd="0" parTransId="{C102037A-C58F-4504-A2AC-F479FC2D0EEA}" sibTransId="{5911978D-C09D-4C98-9E27-5F08394DA5D4}"/>
    <dgm:cxn modelId="{CBD158FB-C9E1-4DE3-A2A3-6F28735424E3}" srcId="{8E3E25A3-6EC4-4BDD-A662-4565BB519928}" destId="{F2BEC5AE-3072-49CB-979E-A649D7384538}" srcOrd="5" destOrd="0" parTransId="{C9A0F5B6-C2C1-4F81-91E7-A120433175B3}" sibTransId="{929527F7-00CE-4B6C-8900-3571919A88BF}"/>
    <dgm:cxn modelId="{C6DEA994-5B18-4E60-98FE-19DDC1A7BDA6}" type="presOf" srcId="{8E3E25A3-6EC4-4BDD-A662-4565BB519928}" destId="{84E011B5-C81C-432B-9C96-BC8E04451B18}" srcOrd="0" destOrd="0" presId="urn:microsoft.com/office/officeart/2005/8/layout/hList6"/>
    <dgm:cxn modelId="{6D8AE16A-3B5C-476C-B54B-4BF7F96FD7C2}" type="presOf" srcId="{05857988-4B6C-443D-8EFE-2DE1EFF7F0D9}" destId="{27747084-14BB-4960-AB33-E5386F38417E}" srcOrd="0" destOrd="0" presId="urn:microsoft.com/office/officeart/2005/8/layout/hList6"/>
    <dgm:cxn modelId="{2C1B80DC-BB6E-4342-9808-368A516B13EA}" type="presOf" srcId="{FA2E634B-26B4-4C46-808A-EEBA96CD55FB}" destId="{FE189E35-5F7F-4C2E-BCF3-875C9A262EB7}" srcOrd="0" destOrd="0" presId="urn:microsoft.com/office/officeart/2005/8/layout/hList6"/>
    <dgm:cxn modelId="{7592A3AD-FE93-4100-81C9-08C4AEC6FD86}" type="presOf" srcId="{29D1361B-877A-46B6-A0A4-8AFFEE5398F4}" destId="{DF655446-9F7A-4629-A0F6-B6D0BF8CF52B}" srcOrd="0" destOrd="0" presId="urn:microsoft.com/office/officeart/2005/8/layout/hList6"/>
    <dgm:cxn modelId="{E5C3FE4B-6AA5-4F3B-9513-7E9BD44778E2}" type="presOf" srcId="{52940854-96A6-4631-BF6E-B2B2017E7740}" destId="{4709D17A-1AE4-4AA3-9DA1-CC44529B543E}" srcOrd="0" destOrd="0" presId="urn:microsoft.com/office/officeart/2005/8/layout/hList6"/>
    <dgm:cxn modelId="{30C0C6BB-8886-42AF-88C0-40ECE6EE3D2F}" type="presOf" srcId="{F2BEC5AE-3072-49CB-979E-A649D7384538}" destId="{92412FD7-09DF-474D-B1B1-8D95BC84BCC9}" srcOrd="0" destOrd="0" presId="urn:microsoft.com/office/officeart/2005/8/layout/hList6"/>
    <dgm:cxn modelId="{D61F414F-CA24-4E17-A609-5BAA196A2CD2}" srcId="{8E3E25A3-6EC4-4BDD-A662-4565BB519928}" destId="{29D1361B-877A-46B6-A0A4-8AFFEE5398F4}" srcOrd="1" destOrd="0" parTransId="{D2396935-17D3-455E-A72A-36D1E4C8DFDC}" sibTransId="{358B75DC-EBD7-410F-9714-60052C3A8892}"/>
    <dgm:cxn modelId="{0F0C556B-27DE-44D7-A5CB-46FF950DACCE}" type="presParOf" srcId="{84E011B5-C81C-432B-9C96-BC8E04451B18}" destId="{FE189E35-5F7F-4C2E-BCF3-875C9A262EB7}" srcOrd="0" destOrd="0" presId="urn:microsoft.com/office/officeart/2005/8/layout/hList6"/>
    <dgm:cxn modelId="{ACD337D8-DE1D-4AFA-95B9-A46D02390C0A}" type="presParOf" srcId="{84E011B5-C81C-432B-9C96-BC8E04451B18}" destId="{C4190D2E-8030-4A0B-974C-5E42E0C416C4}" srcOrd="1" destOrd="0" presId="urn:microsoft.com/office/officeart/2005/8/layout/hList6"/>
    <dgm:cxn modelId="{CB3F6E73-8ACE-4F08-87B4-1CFCF0DB5D76}" type="presParOf" srcId="{84E011B5-C81C-432B-9C96-BC8E04451B18}" destId="{DF655446-9F7A-4629-A0F6-B6D0BF8CF52B}" srcOrd="2" destOrd="0" presId="urn:microsoft.com/office/officeart/2005/8/layout/hList6"/>
    <dgm:cxn modelId="{9011AAB8-1CAE-4F03-BAD7-A27CBE2E671A}" type="presParOf" srcId="{84E011B5-C81C-432B-9C96-BC8E04451B18}" destId="{1A208930-CC27-423F-BDD5-144D9E5B1377}" srcOrd="3" destOrd="0" presId="urn:microsoft.com/office/officeart/2005/8/layout/hList6"/>
    <dgm:cxn modelId="{DC52043C-D4CC-46E5-98DD-930BBE9343DD}" type="presParOf" srcId="{84E011B5-C81C-432B-9C96-BC8E04451B18}" destId="{27747084-14BB-4960-AB33-E5386F38417E}" srcOrd="4" destOrd="0" presId="urn:microsoft.com/office/officeart/2005/8/layout/hList6"/>
    <dgm:cxn modelId="{D19489B7-6FD9-4B58-8BB2-5AF48FE8B9A5}" type="presParOf" srcId="{84E011B5-C81C-432B-9C96-BC8E04451B18}" destId="{79811091-9FEB-4EF1-85FD-442EBFEDAEF9}" srcOrd="5" destOrd="0" presId="urn:microsoft.com/office/officeart/2005/8/layout/hList6"/>
    <dgm:cxn modelId="{F224D435-EE7A-49E9-AA20-67D448DC0175}" type="presParOf" srcId="{84E011B5-C81C-432B-9C96-BC8E04451B18}" destId="{6B540D47-13CA-4BF4-B1C1-6F86AEA349AD}" srcOrd="6" destOrd="0" presId="urn:microsoft.com/office/officeart/2005/8/layout/hList6"/>
    <dgm:cxn modelId="{21D90C7A-5F2C-427F-8008-BB09D446041C}" type="presParOf" srcId="{84E011B5-C81C-432B-9C96-BC8E04451B18}" destId="{3B2F354B-8909-4C5E-B099-1BB435794A78}" srcOrd="7" destOrd="0" presId="urn:microsoft.com/office/officeart/2005/8/layout/hList6"/>
    <dgm:cxn modelId="{00C060BE-57CD-4867-BD8D-334C4FDFB43F}" type="presParOf" srcId="{84E011B5-C81C-432B-9C96-BC8E04451B18}" destId="{4709D17A-1AE4-4AA3-9DA1-CC44529B543E}" srcOrd="8" destOrd="0" presId="urn:microsoft.com/office/officeart/2005/8/layout/hList6"/>
    <dgm:cxn modelId="{B1BB480E-D917-4042-AF8C-04D5392EDB25}" type="presParOf" srcId="{84E011B5-C81C-432B-9C96-BC8E04451B18}" destId="{43321059-B93C-4616-B5AE-60C880219B69}" srcOrd="9" destOrd="0" presId="urn:microsoft.com/office/officeart/2005/8/layout/hList6"/>
    <dgm:cxn modelId="{4B423423-A64B-400D-A86B-87FA3B8BB43E}" type="presParOf" srcId="{84E011B5-C81C-432B-9C96-BC8E04451B18}" destId="{92412FD7-09DF-474D-B1B1-8D95BC84BCC9}" srcOrd="10" destOrd="0" presId="urn:microsoft.com/office/officeart/2005/8/layout/hList6"/>
    <dgm:cxn modelId="{45E6806F-9D1F-4E75-B643-B5441E38E197}" type="presParOf" srcId="{84E011B5-C81C-432B-9C96-BC8E04451B18}" destId="{801707E3-DF82-4ECA-8692-069716256541}" srcOrd="11" destOrd="0" presId="urn:microsoft.com/office/officeart/2005/8/layout/hList6"/>
    <dgm:cxn modelId="{0FB61771-5EAD-492A-B1E8-EADF93F421FA}" type="presParOf" srcId="{84E011B5-C81C-432B-9C96-BC8E04451B18}" destId="{A5041BBA-2A84-4719-9736-4B3D5781F915}" srcOrd="12" destOrd="0" presId="urn:microsoft.com/office/officeart/2005/8/layout/hList6"/>
    <dgm:cxn modelId="{FAF2025B-276D-40E1-B35F-F8234C300AB3}" type="presParOf" srcId="{84E011B5-C81C-432B-9C96-BC8E04451B18}" destId="{20232107-C3DC-435E-9529-BA3C346459A9}" srcOrd="13" destOrd="0" presId="urn:microsoft.com/office/officeart/2005/8/layout/hList6"/>
    <dgm:cxn modelId="{F8C402C8-6ACE-4175-91FE-F860A7BE9FCE}" type="presParOf" srcId="{84E011B5-C81C-432B-9C96-BC8E04451B18}" destId="{AE27A2C0-C5CA-4291-B9A3-C270DEAE3FAA}" srcOrd="1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0A9C5F-62A9-456B-8FE4-C5BE5A4115ED}" type="doc">
      <dgm:prSet loTypeId="urn:microsoft.com/office/officeart/2005/8/layout/target3" loCatId="list" qsTypeId="urn:microsoft.com/office/officeart/2005/8/quickstyle/simple1" qsCatId="simple" csTypeId="urn:microsoft.com/office/officeart/2005/8/colors/colorful2" csCatId="colorful" phldr="1"/>
      <dgm:spPr/>
      <dgm:t>
        <a:bodyPr/>
        <a:lstStyle/>
        <a:p>
          <a:endParaRPr lang="tr-TR"/>
        </a:p>
      </dgm:t>
    </dgm:pt>
    <dgm:pt modelId="{B64E5664-B6EF-46FD-B577-94EE9B4E3A4F}">
      <dgm:prSet phldrT="[Metin]"/>
      <dgm:spPr/>
      <dgm:t>
        <a:bodyPr/>
        <a:lstStyle/>
        <a:p>
          <a:r>
            <a:rPr lang="tr-TR" dirty="0" smtClean="0">
              <a:solidFill>
                <a:schemeClr val="accent2"/>
              </a:solidFill>
            </a:rPr>
            <a:t>Çevresel</a:t>
          </a:r>
        </a:p>
        <a:p>
          <a:r>
            <a:rPr lang="tr-TR" dirty="0" smtClean="0">
              <a:solidFill>
                <a:schemeClr val="accent2"/>
              </a:solidFill>
            </a:rPr>
            <a:t>Sektörler</a:t>
          </a:r>
          <a:endParaRPr lang="tr-TR" dirty="0">
            <a:solidFill>
              <a:schemeClr val="accent2"/>
            </a:solidFill>
          </a:endParaRPr>
        </a:p>
      </dgm:t>
    </dgm:pt>
    <dgm:pt modelId="{CFBB8613-B232-4122-8A40-31265E7CEF33}" type="parTrans" cxnId="{4E60B0B4-4C28-4E73-A0C8-8AAA82EDDA5A}">
      <dgm:prSet/>
      <dgm:spPr/>
      <dgm:t>
        <a:bodyPr/>
        <a:lstStyle/>
        <a:p>
          <a:endParaRPr lang="tr-TR"/>
        </a:p>
      </dgm:t>
    </dgm:pt>
    <dgm:pt modelId="{FEAF136E-3FC4-4F0F-9FFD-747F9589DE69}" type="sibTrans" cxnId="{4E60B0B4-4C28-4E73-A0C8-8AAA82EDDA5A}">
      <dgm:prSet/>
      <dgm:spPr/>
      <dgm:t>
        <a:bodyPr/>
        <a:lstStyle/>
        <a:p>
          <a:endParaRPr lang="tr-TR"/>
        </a:p>
      </dgm:t>
    </dgm:pt>
    <dgm:pt modelId="{811EB2B7-9AE2-47BD-BF5B-BD45A044DAF5}">
      <dgm:prSet phldrT="[Metin]"/>
      <dgm:spPr/>
      <dgm:t>
        <a:bodyPr/>
        <a:lstStyle/>
        <a:p>
          <a:r>
            <a:rPr lang="tr-TR" dirty="0" smtClean="0">
              <a:solidFill>
                <a:schemeClr val="accent2"/>
              </a:solidFill>
            </a:rPr>
            <a:t>Su Sektörü</a:t>
          </a:r>
          <a:endParaRPr lang="tr-TR" dirty="0">
            <a:solidFill>
              <a:schemeClr val="accent2"/>
            </a:solidFill>
          </a:endParaRPr>
        </a:p>
      </dgm:t>
    </dgm:pt>
    <dgm:pt modelId="{032F8DA4-2332-49B7-AB5B-03428B32CF8E}" type="parTrans" cxnId="{EF7D75A0-C702-4B69-B1C2-A0F42C4EBD7D}">
      <dgm:prSet/>
      <dgm:spPr/>
      <dgm:t>
        <a:bodyPr/>
        <a:lstStyle/>
        <a:p>
          <a:endParaRPr lang="tr-TR"/>
        </a:p>
      </dgm:t>
    </dgm:pt>
    <dgm:pt modelId="{506C819E-5ED2-45BF-AB18-0C6FDBD052B4}" type="sibTrans" cxnId="{EF7D75A0-C702-4B69-B1C2-A0F42C4EBD7D}">
      <dgm:prSet/>
      <dgm:spPr/>
      <dgm:t>
        <a:bodyPr/>
        <a:lstStyle/>
        <a:p>
          <a:endParaRPr lang="tr-TR"/>
        </a:p>
      </dgm:t>
    </dgm:pt>
    <dgm:pt modelId="{E2D4C21E-ABCF-444E-AEDE-80E675397A69}">
      <dgm:prSet phldrT="[Metin]"/>
      <dgm:spPr/>
      <dgm:t>
        <a:bodyPr/>
        <a:lstStyle/>
        <a:p>
          <a:r>
            <a:rPr lang="tr-TR" dirty="0" smtClean="0">
              <a:solidFill>
                <a:schemeClr val="accent2"/>
              </a:solidFill>
            </a:rPr>
            <a:t>Endüstriyel Kirlilik Sektörü</a:t>
          </a:r>
          <a:endParaRPr lang="tr-TR" dirty="0">
            <a:solidFill>
              <a:schemeClr val="accent2"/>
            </a:solidFill>
          </a:endParaRPr>
        </a:p>
      </dgm:t>
    </dgm:pt>
    <dgm:pt modelId="{6F7A7497-C44D-4FAA-BAB9-2B4AC6846CB4}" type="parTrans" cxnId="{858324A7-4A58-4F48-8B22-6DDEB97E9075}">
      <dgm:prSet/>
      <dgm:spPr/>
      <dgm:t>
        <a:bodyPr/>
        <a:lstStyle/>
        <a:p>
          <a:endParaRPr lang="tr-TR"/>
        </a:p>
      </dgm:t>
    </dgm:pt>
    <dgm:pt modelId="{D047DB58-A35B-4B1E-A907-B8F82ADBA1C9}" type="sibTrans" cxnId="{858324A7-4A58-4F48-8B22-6DDEB97E9075}">
      <dgm:prSet/>
      <dgm:spPr/>
      <dgm:t>
        <a:bodyPr/>
        <a:lstStyle/>
        <a:p>
          <a:endParaRPr lang="tr-TR"/>
        </a:p>
      </dgm:t>
    </dgm:pt>
    <dgm:pt modelId="{233DF195-2461-488C-880C-5F64CA04BBA4}">
      <dgm:prSet phldrT="[Metin]"/>
      <dgm:spPr/>
      <dgm:t>
        <a:bodyPr/>
        <a:lstStyle/>
        <a:p>
          <a:r>
            <a:rPr lang="tr-TR" dirty="0" smtClean="0">
              <a:solidFill>
                <a:schemeClr val="accent2"/>
              </a:solidFill>
            </a:rPr>
            <a:t>Gürültü Sektörü</a:t>
          </a:r>
          <a:endParaRPr lang="tr-TR" dirty="0">
            <a:solidFill>
              <a:schemeClr val="accent2"/>
            </a:solidFill>
          </a:endParaRPr>
        </a:p>
      </dgm:t>
    </dgm:pt>
    <dgm:pt modelId="{C0727E36-96DF-422B-901C-CCDAFFD4673A}" type="parTrans" cxnId="{7816D089-969F-41D2-ABF7-467A274F1BBE}">
      <dgm:prSet/>
      <dgm:spPr/>
      <dgm:t>
        <a:bodyPr/>
        <a:lstStyle/>
        <a:p>
          <a:endParaRPr lang="tr-TR"/>
        </a:p>
      </dgm:t>
    </dgm:pt>
    <dgm:pt modelId="{5507370B-BA7E-4BEE-A099-F1EB22B166C1}" type="sibTrans" cxnId="{7816D089-969F-41D2-ABF7-467A274F1BBE}">
      <dgm:prSet/>
      <dgm:spPr/>
      <dgm:t>
        <a:bodyPr/>
        <a:lstStyle/>
        <a:p>
          <a:endParaRPr lang="tr-TR"/>
        </a:p>
      </dgm:t>
    </dgm:pt>
    <dgm:pt modelId="{0C1EB4C0-2E05-4DA7-954E-594DB07A2E1B}">
      <dgm:prSet phldrT="[Metin]"/>
      <dgm:spPr/>
      <dgm:t>
        <a:bodyPr/>
        <a:lstStyle/>
        <a:p>
          <a:r>
            <a:rPr lang="tr-TR" dirty="0" smtClean="0">
              <a:solidFill>
                <a:schemeClr val="accent2"/>
              </a:solidFill>
            </a:rPr>
            <a:t>Hava Sektörü</a:t>
          </a:r>
          <a:endParaRPr lang="tr-TR" dirty="0">
            <a:solidFill>
              <a:schemeClr val="accent2"/>
            </a:solidFill>
          </a:endParaRPr>
        </a:p>
      </dgm:t>
    </dgm:pt>
    <dgm:pt modelId="{369849BC-E82B-4224-A91E-0565DC12F540}" type="parTrans" cxnId="{E2D0969C-E8AB-4B8C-A738-2F37A761EA1C}">
      <dgm:prSet/>
      <dgm:spPr/>
    </dgm:pt>
    <dgm:pt modelId="{EB9E52C8-164F-445F-8998-407C5422B6C4}" type="sibTrans" cxnId="{E2D0969C-E8AB-4B8C-A738-2F37A761EA1C}">
      <dgm:prSet/>
      <dgm:spPr/>
    </dgm:pt>
    <dgm:pt modelId="{88262F49-2DDA-4B11-AD41-BDB28A8CCFC8}">
      <dgm:prSet phldrT="[Metin]"/>
      <dgm:spPr/>
      <dgm:t>
        <a:bodyPr/>
        <a:lstStyle/>
        <a:p>
          <a:r>
            <a:rPr lang="tr-TR" dirty="0" smtClean="0">
              <a:solidFill>
                <a:schemeClr val="accent2"/>
              </a:solidFill>
            </a:rPr>
            <a:t>Doğa Koruma Sektörü</a:t>
          </a:r>
          <a:endParaRPr lang="tr-TR" dirty="0">
            <a:solidFill>
              <a:schemeClr val="accent2"/>
            </a:solidFill>
          </a:endParaRPr>
        </a:p>
      </dgm:t>
    </dgm:pt>
    <dgm:pt modelId="{5EDBD6A6-40D8-40A6-9931-4FF00F05CCC8}" type="parTrans" cxnId="{4E64E27F-FBE6-4F01-AA4E-89D3CF2D544F}">
      <dgm:prSet/>
      <dgm:spPr/>
    </dgm:pt>
    <dgm:pt modelId="{E1B68F21-C4C3-4D5D-8B54-FA1424E4D98B}" type="sibTrans" cxnId="{4E64E27F-FBE6-4F01-AA4E-89D3CF2D544F}">
      <dgm:prSet/>
      <dgm:spPr/>
    </dgm:pt>
    <dgm:pt modelId="{5277CC17-4E26-4CD8-BBBF-7D00B2C20F10}">
      <dgm:prSet phldrT="[Metin]"/>
      <dgm:spPr/>
      <dgm:t>
        <a:bodyPr/>
        <a:lstStyle/>
        <a:p>
          <a:r>
            <a:rPr lang="tr-TR" dirty="0" smtClean="0">
              <a:solidFill>
                <a:schemeClr val="accent2"/>
              </a:solidFill>
            </a:rPr>
            <a:t>Yatay Sektör</a:t>
          </a:r>
          <a:endParaRPr lang="tr-TR" dirty="0">
            <a:solidFill>
              <a:schemeClr val="accent2"/>
            </a:solidFill>
          </a:endParaRPr>
        </a:p>
      </dgm:t>
    </dgm:pt>
    <dgm:pt modelId="{5BAC0337-CB6B-4F9D-B08B-4B4CC96FA5CC}" type="parTrans" cxnId="{B115CDAA-3E0A-4E93-94C3-293C208E7123}">
      <dgm:prSet/>
      <dgm:spPr/>
    </dgm:pt>
    <dgm:pt modelId="{797AE98A-C8E7-44CC-8C98-466B2728B325}" type="sibTrans" cxnId="{B115CDAA-3E0A-4E93-94C3-293C208E7123}">
      <dgm:prSet/>
      <dgm:spPr/>
    </dgm:pt>
    <dgm:pt modelId="{326E5DE1-87B9-41A2-A688-640DA729BEF2}">
      <dgm:prSet phldrT="[Metin]"/>
      <dgm:spPr/>
      <dgm:t>
        <a:bodyPr/>
        <a:lstStyle/>
        <a:p>
          <a:r>
            <a:rPr lang="tr-TR" dirty="0" smtClean="0">
              <a:solidFill>
                <a:schemeClr val="accent2"/>
              </a:solidFill>
            </a:rPr>
            <a:t>Atık Sektörü	</a:t>
          </a:r>
          <a:endParaRPr lang="tr-TR" dirty="0">
            <a:solidFill>
              <a:schemeClr val="accent2"/>
            </a:solidFill>
          </a:endParaRPr>
        </a:p>
      </dgm:t>
    </dgm:pt>
    <dgm:pt modelId="{B70FD121-E620-4D8E-9511-C12D89F4424A}" type="parTrans" cxnId="{E7AA9C9A-9FE7-46A5-B2F0-A90F9683AE4B}">
      <dgm:prSet/>
      <dgm:spPr/>
    </dgm:pt>
    <dgm:pt modelId="{4FFFAFAB-3712-4A14-A405-6480285B7F7D}" type="sibTrans" cxnId="{E7AA9C9A-9FE7-46A5-B2F0-A90F9683AE4B}">
      <dgm:prSet/>
      <dgm:spPr/>
    </dgm:pt>
    <dgm:pt modelId="{6A6FA1AF-30F4-4859-BC70-B280FF734C39}" type="pres">
      <dgm:prSet presAssocID="{730A9C5F-62A9-456B-8FE4-C5BE5A4115ED}" presName="Name0" presStyleCnt="0">
        <dgm:presLayoutVars>
          <dgm:chMax val="7"/>
          <dgm:dir/>
          <dgm:animLvl val="lvl"/>
          <dgm:resizeHandles val="exact"/>
        </dgm:presLayoutVars>
      </dgm:prSet>
      <dgm:spPr/>
      <dgm:t>
        <a:bodyPr/>
        <a:lstStyle/>
        <a:p>
          <a:endParaRPr lang="tr-TR"/>
        </a:p>
      </dgm:t>
    </dgm:pt>
    <dgm:pt modelId="{177BBD16-CCF2-4824-8388-9AC5FAA4AE8B}" type="pres">
      <dgm:prSet presAssocID="{B64E5664-B6EF-46FD-B577-94EE9B4E3A4F}" presName="circle1" presStyleLbl="node1" presStyleIdx="0" presStyleCnt="1"/>
      <dgm:spPr/>
    </dgm:pt>
    <dgm:pt modelId="{983E1931-E829-431A-9424-ACB58F28759C}" type="pres">
      <dgm:prSet presAssocID="{B64E5664-B6EF-46FD-B577-94EE9B4E3A4F}" presName="space" presStyleCnt="0"/>
      <dgm:spPr/>
    </dgm:pt>
    <dgm:pt modelId="{7521B0F4-F3D9-4FB8-8871-BDF6EF0EAF9A}" type="pres">
      <dgm:prSet presAssocID="{B64E5664-B6EF-46FD-B577-94EE9B4E3A4F}" presName="rect1" presStyleLbl="alignAcc1" presStyleIdx="0" presStyleCnt="1"/>
      <dgm:spPr/>
      <dgm:t>
        <a:bodyPr/>
        <a:lstStyle/>
        <a:p>
          <a:endParaRPr lang="tr-TR"/>
        </a:p>
      </dgm:t>
    </dgm:pt>
    <dgm:pt modelId="{4AAE3324-ECD5-47D4-9D00-D3DA598FF399}" type="pres">
      <dgm:prSet presAssocID="{B64E5664-B6EF-46FD-B577-94EE9B4E3A4F}" presName="rect1ParTx" presStyleLbl="alignAcc1" presStyleIdx="0" presStyleCnt="1">
        <dgm:presLayoutVars>
          <dgm:chMax val="1"/>
          <dgm:bulletEnabled val="1"/>
        </dgm:presLayoutVars>
      </dgm:prSet>
      <dgm:spPr/>
      <dgm:t>
        <a:bodyPr/>
        <a:lstStyle/>
        <a:p>
          <a:endParaRPr lang="tr-TR"/>
        </a:p>
      </dgm:t>
    </dgm:pt>
    <dgm:pt modelId="{5998EFA4-05E8-4808-A247-0415DDF3AD37}" type="pres">
      <dgm:prSet presAssocID="{B64E5664-B6EF-46FD-B577-94EE9B4E3A4F}" presName="rect1ChTx" presStyleLbl="alignAcc1" presStyleIdx="0" presStyleCnt="1">
        <dgm:presLayoutVars>
          <dgm:bulletEnabled val="1"/>
        </dgm:presLayoutVars>
      </dgm:prSet>
      <dgm:spPr/>
      <dgm:t>
        <a:bodyPr/>
        <a:lstStyle/>
        <a:p>
          <a:endParaRPr lang="tr-TR"/>
        </a:p>
      </dgm:t>
    </dgm:pt>
  </dgm:ptLst>
  <dgm:cxnLst>
    <dgm:cxn modelId="{E2D0969C-E8AB-4B8C-A738-2F37A761EA1C}" srcId="{B64E5664-B6EF-46FD-B577-94EE9B4E3A4F}" destId="{0C1EB4C0-2E05-4DA7-954E-594DB07A2E1B}" srcOrd="1" destOrd="0" parTransId="{369849BC-E82B-4224-A91E-0565DC12F540}" sibTransId="{EB9E52C8-164F-445F-8998-407C5422B6C4}"/>
    <dgm:cxn modelId="{B115CDAA-3E0A-4E93-94C3-293C208E7123}" srcId="{B64E5664-B6EF-46FD-B577-94EE9B4E3A4F}" destId="{5277CC17-4E26-4CD8-BBBF-7D00B2C20F10}" srcOrd="6" destOrd="0" parTransId="{5BAC0337-CB6B-4F9D-B08B-4B4CC96FA5CC}" sibTransId="{797AE98A-C8E7-44CC-8C98-466B2728B325}"/>
    <dgm:cxn modelId="{2F6F0279-395A-4DCB-B20E-4ECD0F0DA4AB}" type="presOf" srcId="{88262F49-2DDA-4B11-AD41-BDB28A8CCFC8}" destId="{5998EFA4-05E8-4808-A247-0415DDF3AD37}" srcOrd="0" destOrd="5" presId="urn:microsoft.com/office/officeart/2005/8/layout/target3"/>
    <dgm:cxn modelId="{C894E87C-5F9D-47E4-9FA0-A361773DCDAD}" type="presOf" srcId="{B64E5664-B6EF-46FD-B577-94EE9B4E3A4F}" destId="{7521B0F4-F3D9-4FB8-8871-BDF6EF0EAF9A}" srcOrd="0" destOrd="0" presId="urn:microsoft.com/office/officeart/2005/8/layout/target3"/>
    <dgm:cxn modelId="{858324A7-4A58-4F48-8B22-6DDEB97E9075}" srcId="{B64E5664-B6EF-46FD-B577-94EE9B4E3A4F}" destId="{E2D4C21E-ABCF-444E-AEDE-80E675397A69}" srcOrd="3" destOrd="0" parTransId="{6F7A7497-C44D-4FAA-BAB9-2B4AC6846CB4}" sibTransId="{D047DB58-A35B-4B1E-A907-B8F82ADBA1C9}"/>
    <dgm:cxn modelId="{8365C1CD-5EB4-4A77-A8D3-9F09513BF4A2}" type="presOf" srcId="{811EB2B7-9AE2-47BD-BF5B-BD45A044DAF5}" destId="{5998EFA4-05E8-4808-A247-0415DDF3AD37}" srcOrd="0" destOrd="0" presId="urn:microsoft.com/office/officeart/2005/8/layout/target3"/>
    <dgm:cxn modelId="{26D3C67D-2929-47E4-8A89-859D2473E106}" type="presOf" srcId="{0C1EB4C0-2E05-4DA7-954E-594DB07A2E1B}" destId="{5998EFA4-05E8-4808-A247-0415DDF3AD37}" srcOrd="0" destOrd="1" presId="urn:microsoft.com/office/officeart/2005/8/layout/target3"/>
    <dgm:cxn modelId="{10D054A9-9805-4FEF-8AE6-F691D2F6BCD5}" type="presOf" srcId="{326E5DE1-87B9-41A2-A688-640DA729BEF2}" destId="{5998EFA4-05E8-4808-A247-0415DDF3AD37}" srcOrd="0" destOrd="2" presId="urn:microsoft.com/office/officeart/2005/8/layout/target3"/>
    <dgm:cxn modelId="{27C2A51E-B7CC-4461-9C91-DB9C3AD45351}" type="presOf" srcId="{B64E5664-B6EF-46FD-B577-94EE9B4E3A4F}" destId="{4AAE3324-ECD5-47D4-9D00-D3DA598FF399}" srcOrd="1" destOrd="0" presId="urn:microsoft.com/office/officeart/2005/8/layout/target3"/>
    <dgm:cxn modelId="{7816D089-969F-41D2-ABF7-467A274F1BBE}" srcId="{B64E5664-B6EF-46FD-B577-94EE9B4E3A4F}" destId="{233DF195-2461-488C-880C-5F64CA04BBA4}" srcOrd="4" destOrd="0" parTransId="{C0727E36-96DF-422B-901C-CCDAFFD4673A}" sibTransId="{5507370B-BA7E-4BEE-A099-F1EB22B166C1}"/>
    <dgm:cxn modelId="{5B54ABDD-2A7F-4DE8-8DEB-935EBA9A5161}" type="presOf" srcId="{233DF195-2461-488C-880C-5F64CA04BBA4}" destId="{5998EFA4-05E8-4808-A247-0415DDF3AD37}" srcOrd="0" destOrd="4" presId="urn:microsoft.com/office/officeart/2005/8/layout/target3"/>
    <dgm:cxn modelId="{4E64E27F-FBE6-4F01-AA4E-89D3CF2D544F}" srcId="{B64E5664-B6EF-46FD-B577-94EE9B4E3A4F}" destId="{88262F49-2DDA-4B11-AD41-BDB28A8CCFC8}" srcOrd="5" destOrd="0" parTransId="{5EDBD6A6-40D8-40A6-9931-4FF00F05CCC8}" sibTransId="{E1B68F21-C4C3-4D5D-8B54-FA1424E4D98B}"/>
    <dgm:cxn modelId="{EF7D75A0-C702-4B69-B1C2-A0F42C4EBD7D}" srcId="{B64E5664-B6EF-46FD-B577-94EE9B4E3A4F}" destId="{811EB2B7-9AE2-47BD-BF5B-BD45A044DAF5}" srcOrd="0" destOrd="0" parTransId="{032F8DA4-2332-49B7-AB5B-03428B32CF8E}" sibTransId="{506C819E-5ED2-45BF-AB18-0C6FDBD052B4}"/>
    <dgm:cxn modelId="{A9C2FD20-C5B1-44AA-A25A-AC4A63B8F1A5}" type="presOf" srcId="{E2D4C21E-ABCF-444E-AEDE-80E675397A69}" destId="{5998EFA4-05E8-4808-A247-0415DDF3AD37}" srcOrd="0" destOrd="3" presId="urn:microsoft.com/office/officeart/2005/8/layout/target3"/>
    <dgm:cxn modelId="{E7AA9C9A-9FE7-46A5-B2F0-A90F9683AE4B}" srcId="{B64E5664-B6EF-46FD-B577-94EE9B4E3A4F}" destId="{326E5DE1-87B9-41A2-A688-640DA729BEF2}" srcOrd="2" destOrd="0" parTransId="{B70FD121-E620-4D8E-9511-C12D89F4424A}" sibTransId="{4FFFAFAB-3712-4A14-A405-6480285B7F7D}"/>
    <dgm:cxn modelId="{4E60B0B4-4C28-4E73-A0C8-8AAA82EDDA5A}" srcId="{730A9C5F-62A9-456B-8FE4-C5BE5A4115ED}" destId="{B64E5664-B6EF-46FD-B577-94EE9B4E3A4F}" srcOrd="0" destOrd="0" parTransId="{CFBB8613-B232-4122-8A40-31265E7CEF33}" sibTransId="{FEAF136E-3FC4-4F0F-9FFD-747F9589DE69}"/>
    <dgm:cxn modelId="{CB432EF0-265F-42B9-ADF8-5FDAD2F483C1}" type="presOf" srcId="{5277CC17-4E26-4CD8-BBBF-7D00B2C20F10}" destId="{5998EFA4-05E8-4808-A247-0415DDF3AD37}" srcOrd="0" destOrd="6" presId="urn:microsoft.com/office/officeart/2005/8/layout/target3"/>
    <dgm:cxn modelId="{6FA856C8-8B56-43DD-A731-8246BAC3B270}" type="presOf" srcId="{730A9C5F-62A9-456B-8FE4-C5BE5A4115ED}" destId="{6A6FA1AF-30F4-4859-BC70-B280FF734C39}" srcOrd="0" destOrd="0" presId="urn:microsoft.com/office/officeart/2005/8/layout/target3"/>
    <dgm:cxn modelId="{7DED616E-EE72-4EFC-BE17-5BAF136CDD22}" type="presParOf" srcId="{6A6FA1AF-30F4-4859-BC70-B280FF734C39}" destId="{177BBD16-CCF2-4824-8388-9AC5FAA4AE8B}" srcOrd="0" destOrd="0" presId="urn:microsoft.com/office/officeart/2005/8/layout/target3"/>
    <dgm:cxn modelId="{31EAF53E-EBB8-49D3-BB1E-B3BC607C7071}" type="presParOf" srcId="{6A6FA1AF-30F4-4859-BC70-B280FF734C39}" destId="{983E1931-E829-431A-9424-ACB58F28759C}" srcOrd="1" destOrd="0" presId="urn:microsoft.com/office/officeart/2005/8/layout/target3"/>
    <dgm:cxn modelId="{C5B7D8C5-D394-4D4F-AEFF-689BE91E8AEB}" type="presParOf" srcId="{6A6FA1AF-30F4-4859-BC70-B280FF734C39}" destId="{7521B0F4-F3D9-4FB8-8871-BDF6EF0EAF9A}" srcOrd="2" destOrd="0" presId="urn:microsoft.com/office/officeart/2005/8/layout/target3"/>
    <dgm:cxn modelId="{08BFFDD1-A663-4A1A-931E-2F4F4B647697}" type="presParOf" srcId="{6A6FA1AF-30F4-4859-BC70-B280FF734C39}" destId="{4AAE3324-ECD5-47D4-9D00-D3DA598FF399}" srcOrd="3" destOrd="0" presId="urn:microsoft.com/office/officeart/2005/8/layout/target3"/>
    <dgm:cxn modelId="{AC0F8D5C-EC01-4296-811D-BCE561472EE0}" type="presParOf" srcId="{6A6FA1AF-30F4-4859-BC70-B280FF734C39}" destId="{5998EFA4-05E8-4808-A247-0415DDF3AD37}" srcOrd="4"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8535AB-82D5-409D-B6F7-4D68583B8BE6}" type="doc">
      <dgm:prSet loTypeId="urn:microsoft.com/office/officeart/2005/8/layout/hProcess7#1" loCatId="process" qsTypeId="urn:microsoft.com/office/officeart/2005/8/quickstyle/3d4" qsCatId="3D" csTypeId="urn:microsoft.com/office/officeart/2005/8/colors/accent6_2" csCatId="accent6" phldr="1"/>
      <dgm:spPr/>
      <dgm:t>
        <a:bodyPr/>
        <a:lstStyle/>
        <a:p>
          <a:endParaRPr lang="en-US"/>
        </a:p>
      </dgm:t>
    </dgm:pt>
    <dgm:pt modelId="{09466045-54FA-415B-99AB-61784A12F6C8}">
      <dgm:prSet phldrT="[Metin]" custT="1"/>
      <dgm:spPr>
        <a:solidFill>
          <a:srgbClr val="FFC000"/>
        </a:solidFill>
        <a:scene3d>
          <a:camera prst="orthographicFront"/>
          <a:lightRig rig="chilly" dir="t"/>
        </a:scene3d>
        <a:sp3d>
          <a:bevelT w="152400" h="50800" prst="softRound"/>
        </a:sp3d>
      </dgm:spPr>
      <dgm:t>
        <a:bodyPr/>
        <a:lstStyle/>
        <a:p>
          <a:pPr algn="l"/>
          <a:r>
            <a:rPr lang="tr-TR" sz="2000" b="1" dirty="0" smtClean="0">
              <a:solidFill>
                <a:srgbClr val="002060"/>
              </a:solidFill>
            </a:rPr>
            <a:t>ÇERÇEVE  MEVZUAT</a:t>
          </a:r>
        </a:p>
      </dgm:t>
    </dgm:pt>
    <dgm:pt modelId="{CD41F1F3-F695-4F06-B691-371F6A4F73D6}" type="parTrans" cxnId="{D8FB6597-6C50-4CB7-9675-26795B53E8E6}">
      <dgm:prSet/>
      <dgm:spPr/>
      <dgm:t>
        <a:bodyPr/>
        <a:lstStyle/>
        <a:p>
          <a:endParaRPr lang="en-US"/>
        </a:p>
      </dgm:t>
    </dgm:pt>
    <dgm:pt modelId="{56086E12-A295-4661-BDE9-F163F9D27820}" type="sibTrans" cxnId="{D8FB6597-6C50-4CB7-9675-26795B53E8E6}">
      <dgm:prSet/>
      <dgm:spPr/>
      <dgm:t>
        <a:bodyPr/>
        <a:lstStyle/>
        <a:p>
          <a:endParaRPr lang="en-US"/>
        </a:p>
      </dgm:t>
    </dgm:pt>
    <dgm:pt modelId="{D22B23BB-1B95-4E96-A850-B3D8000447BB}">
      <dgm:prSet phldrT="[Metin]" custT="1"/>
      <dgm:spPr>
        <a:solidFill>
          <a:srgbClr val="92D050"/>
        </a:solidFill>
        <a:scene3d>
          <a:camera prst="orthographicFront"/>
          <a:lightRig rig="chilly" dir="t"/>
        </a:scene3d>
        <a:sp3d>
          <a:bevelT w="152400" h="50800" prst="softRound"/>
        </a:sp3d>
      </dgm:spPr>
      <dgm:t>
        <a:bodyPr/>
        <a:lstStyle/>
        <a:p>
          <a:pPr algn="ctr"/>
          <a:r>
            <a:rPr lang="tr-TR" sz="2000" b="1" dirty="0" smtClean="0"/>
            <a:t>ATIK TÜRÜNE GÖRE YÖNETİM </a:t>
          </a:r>
          <a:endParaRPr lang="en-US" sz="2000" b="1" dirty="0"/>
        </a:p>
      </dgm:t>
    </dgm:pt>
    <dgm:pt modelId="{1193B62E-F960-4878-9A90-6DC985B67ABE}" type="parTrans" cxnId="{2E476CA4-3467-4874-9D70-211B85D9D10D}">
      <dgm:prSet/>
      <dgm:spPr/>
      <dgm:t>
        <a:bodyPr/>
        <a:lstStyle/>
        <a:p>
          <a:endParaRPr lang="en-US"/>
        </a:p>
      </dgm:t>
    </dgm:pt>
    <dgm:pt modelId="{F115A11E-D792-45E4-9146-C8B7E8745329}" type="sibTrans" cxnId="{2E476CA4-3467-4874-9D70-211B85D9D10D}">
      <dgm:prSet/>
      <dgm:spPr/>
      <dgm:t>
        <a:bodyPr/>
        <a:lstStyle/>
        <a:p>
          <a:endParaRPr lang="en-US"/>
        </a:p>
      </dgm:t>
    </dgm:pt>
    <dgm:pt modelId="{79079219-52A5-4852-B8BF-8110E40950C4}">
      <dgm:prSet phldrT="[Metin]" custT="1"/>
      <dgm:spPr>
        <a:scene3d>
          <a:camera prst="orthographicFront"/>
          <a:lightRig rig="chilly" dir="t"/>
        </a:scene3d>
        <a:sp3d>
          <a:bevelT w="152400" h="50800" prst="softRound"/>
        </a:sp3d>
      </dgm:spPr>
      <dgm:t>
        <a:bodyPr/>
        <a:lstStyle/>
        <a:p>
          <a:r>
            <a:rPr lang="tr-TR" sz="1450" baseline="0" dirty="0" smtClean="0">
              <a:solidFill>
                <a:srgbClr val="002060"/>
              </a:solidFill>
            </a:rPr>
            <a:t>- </a:t>
          </a:r>
          <a:r>
            <a:rPr lang="tr-TR" sz="1450" baseline="0" dirty="0" smtClean="0">
              <a:solidFill>
                <a:schemeClr val="accent2"/>
              </a:solidFill>
            </a:rPr>
            <a:t>Katı Atıkların Kontrolü Yönetmeliği</a:t>
          </a:r>
          <a:endParaRPr lang="en-US" sz="1450" baseline="0" dirty="0">
            <a:solidFill>
              <a:schemeClr val="accent2"/>
            </a:solidFill>
          </a:endParaRPr>
        </a:p>
      </dgm:t>
    </dgm:pt>
    <dgm:pt modelId="{51CEFA29-99D7-4D48-826E-D1E5CBC5233B}" type="parTrans" cxnId="{B9552CB8-1CEC-48EB-8BA3-5AE03CE36655}">
      <dgm:prSet/>
      <dgm:spPr/>
      <dgm:t>
        <a:bodyPr/>
        <a:lstStyle/>
        <a:p>
          <a:endParaRPr lang="en-US"/>
        </a:p>
      </dgm:t>
    </dgm:pt>
    <dgm:pt modelId="{E6A07BCE-5950-4A79-8E8E-4BAC9AB3F660}" type="sibTrans" cxnId="{B9552CB8-1CEC-48EB-8BA3-5AE03CE36655}">
      <dgm:prSet/>
      <dgm:spPr/>
      <dgm:t>
        <a:bodyPr/>
        <a:lstStyle/>
        <a:p>
          <a:endParaRPr lang="en-US"/>
        </a:p>
      </dgm:t>
    </dgm:pt>
    <dgm:pt modelId="{D4F52B48-BB4A-4B2B-8C42-BCEC1A6D4862}">
      <dgm:prSet phldrT="[Metin]" custT="1"/>
      <dgm:spPr>
        <a:scene3d>
          <a:camera prst="orthographicFront"/>
          <a:lightRig rig="chilly" dir="t"/>
        </a:scene3d>
        <a:sp3d>
          <a:bevelT w="152400" h="50800" prst="softRound"/>
        </a:sp3d>
      </dgm:spPr>
      <dgm:t>
        <a:bodyPr/>
        <a:lstStyle/>
        <a:p>
          <a:pPr algn="l"/>
          <a:r>
            <a:rPr lang="tr-TR" sz="2000" b="1" dirty="0" smtClean="0"/>
            <a:t>İŞLETME VE BERTARAF</a:t>
          </a:r>
          <a:endParaRPr lang="en-US" sz="2000" b="1" dirty="0"/>
        </a:p>
      </dgm:t>
    </dgm:pt>
    <dgm:pt modelId="{BAD9B28F-C2CD-468A-9DBD-EFA203B31F72}" type="parTrans" cxnId="{F3BFBFF2-20CC-423F-862F-92F9607C3B9E}">
      <dgm:prSet/>
      <dgm:spPr/>
      <dgm:t>
        <a:bodyPr/>
        <a:lstStyle/>
        <a:p>
          <a:endParaRPr lang="en-US"/>
        </a:p>
      </dgm:t>
    </dgm:pt>
    <dgm:pt modelId="{E3B07606-CBF2-49F3-B812-04A118F4124E}" type="sibTrans" cxnId="{F3BFBFF2-20CC-423F-862F-92F9607C3B9E}">
      <dgm:prSet/>
      <dgm:spPr/>
      <dgm:t>
        <a:bodyPr/>
        <a:lstStyle/>
        <a:p>
          <a:endParaRPr lang="en-US"/>
        </a:p>
      </dgm:t>
    </dgm:pt>
    <dgm:pt modelId="{74560555-BA34-4D21-8FA2-B71FD52705EC}">
      <dgm:prSet custT="1"/>
      <dgm:spPr>
        <a:scene3d>
          <a:camera prst="orthographicFront"/>
          <a:lightRig rig="chilly" dir="t"/>
        </a:scene3d>
        <a:sp3d>
          <a:bevelT w="152400" h="50800" prst="softRound"/>
        </a:sp3d>
      </dgm:spPr>
      <dgm:t>
        <a:bodyPr/>
        <a:lstStyle/>
        <a:p>
          <a:endParaRPr lang="tr-TR" sz="1200" dirty="0" smtClean="0"/>
        </a:p>
      </dgm:t>
    </dgm:pt>
    <dgm:pt modelId="{90B88A05-1B52-4437-B4E3-F666DCDDE4B2}" type="parTrans" cxnId="{6EE6C4C5-CD5D-46C3-86E5-BC0F9C5D7393}">
      <dgm:prSet/>
      <dgm:spPr/>
      <dgm:t>
        <a:bodyPr/>
        <a:lstStyle/>
        <a:p>
          <a:endParaRPr lang="en-US"/>
        </a:p>
      </dgm:t>
    </dgm:pt>
    <dgm:pt modelId="{2BDD5676-9E88-43F2-BECB-4F66147A7F0B}" type="sibTrans" cxnId="{6EE6C4C5-CD5D-46C3-86E5-BC0F9C5D7393}">
      <dgm:prSet/>
      <dgm:spPr/>
      <dgm:t>
        <a:bodyPr/>
        <a:lstStyle/>
        <a:p>
          <a:endParaRPr lang="en-US"/>
        </a:p>
      </dgm:t>
    </dgm:pt>
    <dgm:pt modelId="{0E235678-75A2-4CDF-B011-969F9D145F94}">
      <dgm:prSet custT="1"/>
      <dgm:spPr>
        <a:scene3d>
          <a:camera prst="orthographicFront"/>
          <a:lightRig rig="chilly" dir="t"/>
        </a:scene3d>
        <a:sp3d>
          <a:bevelT w="152400" h="50800" prst="softRound"/>
        </a:sp3d>
      </dgm:spPr>
      <dgm:t>
        <a:bodyPr/>
        <a:lstStyle/>
        <a:p>
          <a:endParaRPr lang="tr-TR" sz="1200" dirty="0" smtClean="0"/>
        </a:p>
        <a:p>
          <a:endParaRPr lang="tr-TR" sz="1200" dirty="0" smtClean="0"/>
        </a:p>
        <a:p>
          <a:r>
            <a:rPr lang="tr-TR" sz="1200" dirty="0" smtClean="0"/>
            <a:t>-Atıkların Düzenli Depolanmasına Dair Yönetmelik</a:t>
          </a:r>
        </a:p>
        <a:p>
          <a:endParaRPr lang="tr-TR" sz="1200" dirty="0" smtClean="0"/>
        </a:p>
        <a:p>
          <a:r>
            <a:rPr lang="tr-TR" sz="1200" dirty="0" smtClean="0"/>
            <a:t>- Atıkların Yakılmasına İlişkin Yönetmelik</a:t>
          </a:r>
        </a:p>
        <a:p>
          <a:endParaRPr lang="tr-TR" sz="1200" dirty="0" smtClean="0"/>
        </a:p>
        <a:p>
          <a:r>
            <a:rPr lang="tr-TR" sz="1200" dirty="0" smtClean="0"/>
            <a:t>-</a:t>
          </a:r>
          <a:r>
            <a:rPr lang="tr-TR" sz="1200" dirty="0" err="1" smtClean="0"/>
            <a:t>Atıksu</a:t>
          </a:r>
          <a:r>
            <a:rPr lang="tr-TR" sz="1200" dirty="0" smtClean="0"/>
            <a:t> Altyapı Ve Evsel Katı Atık Bertaraf Tesisleri Tarifelerinin Belirlenmesinde Uyulacak Usul Ve Esaslara İlişkin Yönetmelik</a:t>
          </a:r>
          <a:endParaRPr lang="en-US" sz="1200" dirty="0"/>
        </a:p>
      </dgm:t>
    </dgm:pt>
    <dgm:pt modelId="{746CB51B-FEEB-4689-AB3D-F32B91E1B72D}" type="parTrans" cxnId="{57BF5BD7-895B-4171-82EA-1F3DF17C82CB}">
      <dgm:prSet/>
      <dgm:spPr/>
      <dgm:t>
        <a:bodyPr/>
        <a:lstStyle/>
        <a:p>
          <a:endParaRPr lang="en-US"/>
        </a:p>
      </dgm:t>
    </dgm:pt>
    <dgm:pt modelId="{D8504AC4-F8D2-45B0-8349-0AF31C796906}" type="sibTrans" cxnId="{57BF5BD7-895B-4171-82EA-1F3DF17C82CB}">
      <dgm:prSet/>
      <dgm:spPr/>
      <dgm:t>
        <a:bodyPr/>
        <a:lstStyle/>
        <a:p>
          <a:endParaRPr lang="en-US"/>
        </a:p>
      </dgm:t>
    </dgm:pt>
    <dgm:pt modelId="{03127FAA-28C8-4D0D-B9F4-6B5A46B546AE}">
      <dgm:prSet custT="1"/>
      <dgm:spPr>
        <a:scene3d>
          <a:camera prst="orthographicFront"/>
          <a:lightRig rig="chilly" dir="t"/>
        </a:scene3d>
        <a:sp3d>
          <a:bevelT w="152400" h="50800" prst="softRound"/>
        </a:sp3d>
      </dgm:spPr>
      <dgm:t>
        <a:bodyPr/>
        <a:lstStyle/>
        <a:p>
          <a:endParaRPr lang="en-US" sz="1200" dirty="0"/>
        </a:p>
      </dgm:t>
    </dgm:pt>
    <dgm:pt modelId="{A088132E-0BEE-4078-BBA5-E6CD1302B0DA}" type="parTrans" cxnId="{B94294CC-2D43-4442-875F-9215CFAA81FC}">
      <dgm:prSet/>
      <dgm:spPr/>
      <dgm:t>
        <a:bodyPr/>
        <a:lstStyle/>
        <a:p>
          <a:endParaRPr lang="en-US"/>
        </a:p>
      </dgm:t>
    </dgm:pt>
    <dgm:pt modelId="{F8023879-D7E6-4837-9829-6DC313787A9F}" type="sibTrans" cxnId="{B94294CC-2D43-4442-875F-9215CFAA81FC}">
      <dgm:prSet/>
      <dgm:spPr/>
      <dgm:t>
        <a:bodyPr/>
        <a:lstStyle/>
        <a:p>
          <a:endParaRPr lang="en-US"/>
        </a:p>
      </dgm:t>
    </dgm:pt>
    <dgm:pt modelId="{26862EA8-2EDD-41DF-A96B-96084D52A64E}">
      <dgm:prSet custT="1"/>
      <dgm:spPr>
        <a:scene3d>
          <a:camera prst="orthographicFront"/>
          <a:lightRig rig="chilly" dir="t"/>
        </a:scene3d>
        <a:sp3d>
          <a:bevelT w="152400" h="50800" prst="softRound"/>
        </a:sp3d>
      </dgm:spPr>
      <dgm:t>
        <a:bodyPr/>
        <a:lstStyle/>
        <a:p>
          <a:endParaRPr lang="en-US" sz="1200" dirty="0"/>
        </a:p>
      </dgm:t>
    </dgm:pt>
    <dgm:pt modelId="{AD51D970-2E56-4728-A30A-3DF398CDF539}" type="parTrans" cxnId="{8B194F71-5DE6-48E2-95CC-8628EC527660}">
      <dgm:prSet/>
      <dgm:spPr/>
      <dgm:t>
        <a:bodyPr/>
        <a:lstStyle/>
        <a:p>
          <a:endParaRPr lang="en-US"/>
        </a:p>
      </dgm:t>
    </dgm:pt>
    <dgm:pt modelId="{733AB98F-326D-42B9-AA6C-96E248D47FEA}" type="sibTrans" cxnId="{8B194F71-5DE6-48E2-95CC-8628EC527660}">
      <dgm:prSet/>
      <dgm:spPr/>
      <dgm:t>
        <a:bodyPr/>
        <a:lstStyle/>
        <a:p>
          <a:endParaRPr lang="en-US"/>
        </a:p>
      </dgm:t>
    </dgm:pt>
    <dgm:pt modelId="{14BADA78-F3D2-4CFC-9E38-1B335BCA64D8}">
      <dgm:prSet phldrT="[Metin]" custT="1"/>
      <dgm:spPr>
        <a:scene3d>
          <a:camera prst="orthographicFront"/>
          <a:lightRig rig="chilly" dir="t"/>
        </a:scene3d>
        <a:sp3d>
          <a:bevelT w="152400" h="50800" prst="softRound"/>
        </a:sp3d>
      </dgm:spPr>
      <dgm:t>
        <a:bodyPr/>
        <a:lstStyle/>
        <a:p>
          <a:endParaRPr lang="tr-TR" sz="1400" dirty="0" smtClean="0">
            <a:solidFill>
              <a:srgbClr val="002060"/>
            </a:solidFill>
          </a:endParaRPr>
        </a:p>
        <a:p>
          <a:r>
            <a:rPr lang="tr-TR" sz="1400" dirty="0" smtClean="0">
              <a:solidFill>
                <a:schemeClr val="accent2"/>
              </a:solidFill>
            </a:rPr>
            <a:t>- </a:t>
          </a:r>
          <a:r>
            <a:rPr lang="tr-TR" sz="1300" dirty="0" smtClean="0">
              <a:solidFill>
                <a:schemeClr val="accent2"/>
              </a:solidFill>
            </a:rPr>
            <a:t>Çevre Kanunu</a:t>
          </a:r>
        </a:p>
        <a:p>
          <a:endParaRPr lang="en-US" sz="1300" dirty="0">
            <a:solidFill>
              <a:schemeClr val="accent2"/>
            </a:solidFill>
          </a:endParaRPr>
        </a:p>
      </dgm:t>
    </dgm:pt>
    <dgm:pt modelId="{0E07918B-3395-46D0-BBC0-DC2F7503D6DD}" type="parTrans" cxnId="{D37FC954-05BA-43A6-907B-EDC6C7D1E7CA}">
      <dgm:prSet/>
      <dgm:spPr/>
      <dgm:t>
        <a:bodyPr/>
        <a:lstStyle/>
        <a:p>
          <a:endParaRPr lang="tr-TR"/>
        </a:p>
      </dgm:t>
    </dgm:pt>
    <dgm:pt modelId="{37CA473D-3186-4EEB-9A70-B48453BC2039}" type="sibTrans" cxnId="{D37FC954-05BA-43A6-907B-EDC6C7D1E7CA}">
      <dgm:prSet/>
      <dgm:spPr/>
      <dgm:t>
        <a:bodyPr/>
        <a:lstStyle/>
        <a:p>
          <a:endParaRPr lang="tr-TR"/>
        </a:p>
      </dgm:t>
    </dgm:pt>
    <dgm:pt modelId="{A66A7B01-DB5A-41B4-A837-B323F19A63A8}">
      <dgm:prSet custT="1"/>
      <dgm:spPr>
        <a:scene3d>
          <a:camera prst="orthographicFront"/>
          <a:lightRig rig="chilly" dir="t"/>
        </a:scene3d>
        <a:sp3d>
          <a:bevelT w="152400" h="50800" prst="softRound"/>
        </a:sp3d>
      </dgm:spPr>
      <dgm:t>
        <a:bodyPr/>
        <a:lstStyle/>
        <a:p>
          <a:r>
            <a:rPr lang="tr-TR" sz="1300" dirty="0" smtClean="0">
              <a:solidFill>
                <a:schemeClr val="accent2"/>
              </a:solidFill>
            </a:rPr>
            <a:t>- Büyükşehir Belediyesi Kanunu</a:t>
          </a:r>
          <a:endParaRPr lang="en-US" sz="1300" dirty="0">
            <a:solidFill>
              <a:schemeClr val="accent2"/>
            </a:solidFill>
          </a:endParaRPr>
        </a:p>
      </dgm:t>
    </dgm:pt>
    <dgm:pt modelId="{BD75CAC1-06DB-4E7F-9815-DC4E7876677D}" type="parTrans" cxnId="{5880B028-807F-4FCF-9757-307BC96C14C4}">
      <dgm:prSet/>
      <dgm:spPr/>
      <dgm:t>
        <a:bodyPr/>
        <a:lstStyle/>
        <a:p>
          <a:endParaRPr lang="tr-TR"/>
        </a:p>
      </dgm:t>
    </dgm:pt>
    <dgm:pt modelId="{6A364363-E654-4A76-B3DE-95263F7B35C2}" type="sibTrans" cxnId="{5880B028-807F-4FCF-9757-307BC96C14C4}">
      <dgm:prSet/>
      <dgm:spPr/>
      <dgm:t>
        <a:bodyPr/>
        <a:lstStyle/>
        <a:p>
          <a:endParaRPr lang="tr-TR"/>
        </a:p>
      </dgm:t>
    </dgm:pt>
    <dgm:pt modelId="{B12352A0-F5C3-42FC-96A1-6FEF167AEE10}">
      <dgm:prSet custT="1"/>
      <dgm:spPr>
        <a:scene3d>
          <a:camera prst="orthographicFront"/>
          <a:lightRig rig="chilly" dir="t"/>
        </a:scene3d>
        <a:sp3d>
          <a:bevelT w="152400" h="50800" prst="softRound"/>
        </a:sp3d>
      </dgm:spPr>
      <dgm:t>
        <a:bodyPr/>
        <a:lstStyle/>
        <a:p>
          <a:endParaRPr lang="tr-TR" sz="1300" dirty="0" smtClean="0">
            <a:solidFill>
              <a:schemeClr val="accent2"/>
            </a:solidFill>
          </a:endParaRPr>
        </a:p>
        <a:p>
          <a:r>
            <a:rPr lang="tr-TR" sz="1300" dirty="0" smtClean="0">
              <a:solidFill>
                <a:schemeClr val="accent2"/>
              </a:solidFill>
            </a:rPr>
            <a:t>- Belediye Kanunu</a:t>
          </a:r>
          <a:endParaRPr lang="en-US" sz="1300" dirty="0">
            <a:solidFill>
              <a:schemeClr val="accent2"/>
            </a:solidFill>
          </a:endParaRPr>
        </a:p>
      </dgm:t>
    </dgm:pt>
    <dgm:pt modelId="{EA745940-6643-4791-BF37-F9094093F30A}" type="parTrans" cxnId="{7BE8A2E1-741A-4C5C-8063-759C5C0CA0DB}">
      <dgm:prSet/>
      <dgm:spPr/>
      <dgm:t>
        <a:bodyPr/>
        <a:lstStyle/>
        <a:p>
          <a:endParaRPr lang="tr-TR"/>
        </a:p>
      </dgm:t>
    </dgm:pt>
    <dgm:pt modelId="{0C1BEEF8-0291-4DDA-88A4-055DDCC22060}" type="sibTrans" cxnId="{7BE8A2E1-741A-4C5C-8063-759C5C0CA0DB}">
      <dgm:prSet/>
      <dgm:spPr/>
      <dgm:t>
        <a:bodyPr/>
        <a:lstStyle/>
        <a:p>
          <a:endParaRPr lang="tr-TR"/>
        </a:p>
      </dgm:t>
    </dgm:pt>
    <dgm:pt modelId="{3E15232E-9C8C-4F82-BB8D-846D448F0840}">
      <dgm:prSet custT="1"/>
      <dgm:spPr>
        <a:scene3d>
          <a:camera prst="orthographicFront"/>
          <a:lightRig rig="chilly" dir="t"/>
        </a:scene3d>
        <a:sp3d>
          <a:bevelT w="152400" h="50800" prst="softRound"/>
        </a:sp3d>
      </dgm:spPr>
      <dgm:t>
        <a:bodyPr/>
        <a:lstStyle/>
        <a:p>
          <a:endParaRPr lang="tr-TR" sz="1300" dirty="0" smtClean="0">
            <a:solidFill>
              <a:schemeClr val="accent2"/>
            </a:solidFill>
          </a:endParaRPr>
        </a:p>
        <a:p>
          <a:r>
            <a:rPr lang="tr-TR" sz="1300" dirty="0" smtClean="0">
              <a:solidFill>
                <a:schemeClr val="accent2"/>
              </a:solidFill>
            </a:rPr>
            <a:t>- Belediye Gelirleri Kanunu</a:t>
          </a:r>
          <a:endParaRPr lang="en-US" sz="1300" dirty="0">
            <a:solidFill>
              <a:schemeClr val="accent2"/>
            </a:solidFill>
          </a:endParaRPr>
        </a:p>
      </dgm:t>
    </dgm:pt>
    <dgm:pt modelId="{64EA3812-8482-4B38-8BE4-327F3F7CEEFC}" type="parTrans" cxnId="{DB01127C-D1A3-455D-A0A6-7F13A34218D2}">
      <dgm:prSet/>
      <dgm:spPr/>
      <dgm:t>
        <a:bodyPr/>
        <a:lstStyle/>
        <a:p>
          <a:endParaRPr lang="tr-TR"/>
        </a:p>
      </dgm:t>
    </dgm:pt>
    <dgm:pt modelId="{C7BEBBC2-4C61-480D-9671-C227B6333735}" type="sibTrans" cxnId="{DB01127C-D1A3-455D-A0A6-7F13A34218D2}">
      <dgm:prSet/>
      <dgm:spPr/>
      <dgm:t>
        <a:bodyPr/>
        <a:lstStyle/>
        <a:p>
          <a:endParaRPr lang="tr-TR"/>
        </a:p>
      </dgm:t>
    </dgm:pt>
    <dgm:pt modelId="{4CB078B1-C78A-4D44-9C38-AFCA51F4337C}">
      <dgm:prSet custT="1"/>
      <dgm:spPr>
        <a:scene3d>
          <a:camera prst="orthographicFront"/>
          <a:lightRig rig="chilly" dir="t"/>
        </a:scene3d>
        <a:sp3d>
          <a:bevelT w="152400" h="50800" prst="softRound"/>
        </a:sp3d>
      </dgm:spPr>
      <dgm:t>
        <a:bodyPr/>
        <a:lstStyle/>
        <a:p>
          <a:r>
            <a:rPr lang="tr-TR" sz="1300" dirty="0" smtClean="0">
              <a:solidFill>
                <a:schemeClr val="accent2"/>
              </a:solidFill>
            </a:rPr>
            <a:t>- Türk Ceza Kanunu</a:t>
          </a:r>
        </a:p>
        <a:p>
          <a:endParaRPr lang="tr-TR" sz="1300" dirty="0" smtClean="0">
            <a:solidFill>
              <a:schemeClr val="accent2"/>
            </a:solidFill>
          </a:endParaRPr>
        </a:p>
        <a:p>
          <a:r>
            <a:rPr lang="tr-TR" sz="1300" dirty="0" smtClean="0">
              <a:solidFill>
                <a:schemeClr val="accent2"/>
              </a:solidFill>
            </a:rPr>
            <a:t>- Atık Yönetimi Genel Esaslarına ilişkin Yönetmelik</a:t>
          </a:r>
        </a:p>
        <a:p>
          <a:endParaRPr lang="tr-TR" sz="1300" dirty="0" smtClean="0">
            <a:solidFill>
              <a:schemeClr val="accent2"/>
            </a:solidFill>
          </a:endParaRPr>
        </a:p>
        <a:p>
          <a:r>
            <a:rPr lang="tr-TR" sz="1300" dirty="0" smtClean="0">
              <a:solidFill>
                <a:schemeClr val="accent2"/>
              </a:solidFill>
            </a:rPr>
            <a:t>- </a:t>
          </a:r>
          <a:r>
            <a:rPr lang="tr-TR" sz="1300" dirty="0" err="1" smtClean="0">
              <a:solidFill>
                <a:schemeClr val="accent2"/>
              </a:solidFill>
            </a:rPr>
            <a:t>Basel</a:t>
          </a:r>
          <a:r>
            <a:rPr lang="tr-TR" sz="1300" dirty="0" smtClean="0">
              <a:solidFill>
                <a:schemeClr val="accent2"/>
              </a:solidFill>
            </a:rPr>
            <a:t> Sözleşmesi</a:t>
          </a:r>
        </a:p>
        <a:p>
          <a:endParaRPr lang="en-US" sz="1400" dirty="0">
            <a:solidFill>
              <a:srgbClr val="002060"/>
            </a:solidFill>
          </a:endParaRPr>
        </a:p>
      </dgm:t>
    </dgm:pt>
    <dgm:pt modelId="{9E18B634-88C2-4742-B99C-C0A119603C7F}" type="parTrans" cxnId="{CD8185F7-7A55-4D52-BAFF-90559F2B773F}">
      <dgm:prSet/>
      <dgm:spPr/>
      <dgm:t>
        <a:bodyPr/>
        <a:lstStyle/>
        <a:p>
          <a:endParaRPr lang="tr-TR"/>
        </a:p>
      </dgm:t>
    </dgm:pt>
    <dgm:pt modelId="{1560D4BB-A940-4826-8B10-9DE9D90E5245}" type="sibTrans" cxnId="{CD8185F7-7A55-4D52-BAFF-90559F2B773F}">
      <dgm:prSet/>
      <dgm:spPr/>
      <dgm:t>
        <a:bodyPr/>
        <a:lstStyle/>
        <a:p>
          <a:endParaRPr lang="tr-TR"/>
        </a:p>
      </dgm:t>
    </dgm:pt>
    <dgm:pt modelId="{35E2B56D-0A12-4432-BE4C-406D960CA3C2}">
      <dgm:prSet custT="1"/>
      <dgm:spPr>
        <a:scene3d>
          <a:camera prst="orthographicFront"/>
          <a:lightRig rig="chilly" dir="t"/>
        </a:scene3d>
        <a:sp3d>
          <a:bevelT w="152400" h="50800" prst="softRound"/>
        </a:sp3d>
      </dgm:spPr>
      <dgm:t>
        <a:bodyPr/>
        <a:lstStyle/>
        <a:p>
          <a:r>
            <a:rPr lang="tr-TR" sz="1450" baseline="0" dirty="0" smtClean="0">
              <a:solidFill>
                <a:schemeClr val="accent2"/>
              </a:solidFill>
            </a:rPr>
            <a:t>- Tehlikeli Atıkların Kontrolü Yönetmeliği</a:t>
          </a:r>
          <a:endParaRPr lang="en-US" sz="1450" baseline="0" dirty="0">
            <a:solidFill>
              <a:schemeClr val="accent2"/>
            </a:solidFill>
          </a:endParaRPr>
        </a:p>
      </dgm:t>
    </dgm:pt>
    <dgm:pt modelId="{466BE3D2-C8F4-4A1A-A6E0-BD311C4F98D3}" type="parTrans" cxnId="{FD799695-6438-4634-807C-C584D37E5F38}">
      <dgm:prSet/>
      <dgm:spPr/>
      <dgm:t>
        <a:bodyPr/>
        <a:lstStyle/>
        <a:p>
          <a:endParaRPr lang="tr-TR"/>
        </a:p>
      </dgm:t>
    </dgm:pt>
    <dgm:pt modelId="{82FE4C74-2040-4EF6-8E51-0B46483162D3}" type="sibTrans" cxnId="{FD799695-6438-4634-807C-C584D37E5F38}">
      <dgm:prSet/>
      <dgm:spPr/>
      <dgm:t>
        <a:bodyPr/>
        <a:lstStyle/>
        <a:p>
          <a:endParaRPr lang="tr-TR"/>
        </a:p>
      </dgm:t>
    </dgm:pt>
    <dgm:pt modelId="{4E57D1D6-7C21-4FE3-89CF-6F2223B09F5A}">
      <dgm:prSet custT="1"/>
      <dgm:spPr>
        <a:scene3d>
          <a:camera prst="orthographicFront"/>
          <a:lightRig rig="chilly" dir="t"/>
        </a:scene3d>
        <a:sp3d>
          <a:bevelT w="152400" h="50800" prst="softRound"/>
        </a:sp3d>
      </dgm:spPr>
      <dgm:t>
        <a:bodyPr/>
        <a:lstStyle/>
        <a:p>
          <a:r>
            <a:rPr lang="tr-TR" sz="1450" baseline="0" dirty="0" smtClean="0">
              <a:solidFill>
                <a:schemeClr val="accent2"/>
              </a:solidFill>
            </a:rPr>
            <a:t>-Ambalaj Atıklarının Kontrolü Yönetmeliği</a:t>
          </a:r>
          <a:endParaRPr lang="en-US" sz="1450" baseline="0" dirty="0">
            <a:solidFill>
              <a:schemeClr val="accent2"/>
            </a:solidFill>
          </a:endParaRPr>
        </a:p>
      </dgm:t>
    </dgm:pt>
    <dgm:pt modelId="{DD7506F1-1ABD-46B9-8468-FBFBC8696C7B}" type="parTrans" cxnId="{869202BF-0189-4940-AC88-EF68EA84D9A2}">
      <dgm:prSet/>
      <dgm:spPr/>
      <dgm:t>
        <a:bodyPr/>
        <a:lstStyle/>
        <a:p>
          <a:endParaRPr lang="tr-TR"/>
        </a:p>
      </dgm:t>
    </dgm:pt>
    <dgm:pt modelId="{4076530E-F5B2-4F58-AFAF-DDA6CB69BAF6}" type="sibTrans" cxnId="{869202BF-0189-4940-AC88-EF68EA84D9A2}">
      <dgm:prSet/>
      <dgm:spPr/>
      <dgm:t>
        <a:bodyPr/>
        <a:lstStyle/>
        <a:p>
          <a:endParaRPr lang="tr-TR"/>
        </a:p>
      </dgm:t>
    </dgm:pt>
    <dgm:pt modelId="{5DD2D2E5-A0F2-4A1F-9798-6617FC78399B}">
      <dgm:prSet custT="1"/>
      <dgm:spPr>
        <a:scene3d>
          <a:camera prst="orthographicFront"/>
          <a:lightRig rig="chilly" dir="t"/>
        </a:scene3d>
        <a:sp3d>
          <a:bevelT w="152400" h="50800" prst="softRound"/>
        </a:sp3d>
      </dgm:spPr>
      <dgm:t>
        <a:bodyPr/>
        <a:lstStyle/>
        <a:p>
          <a:r>
            <a:rPr lang="tr-TR" sz="1450" baseline="0" dirty="0" smtClean="0">
              <a:solidFill>
                <a:schemeClr val="accent2"/>
              </a:solidFill>
            </a:rPr>
            <a:t>- Atık Yağların Kontrolü Yönetmeliği</a:t>
          </a:r>
          <a:endParaRPr lang="en-US" sz="1450" baseline="0" dirty="0">
            <a:solidFill>
              <a:schemeClr val="accent2"/>
            </a:solidFill>
          </a:endParaRPr>
        </a:p>
      </dgm:t>
    </dgm:pt>
    <dgm:pt modelId="{2E25A5CD-431E-45EA-B602-73716C94F8A8}" type="parTrans" cxnId="{8F71FA98-3177-4C56-852A-5D0C235C4041}">
      <dgm:prSet/>
      <dgm:spPr/>
      <dgm:t>
        <a:bodyPr/>
        <a:lstStyle/>
        <a:p>
          <a:endParaRPr lang="tr-TR"/>
        </a:p>
      </dgm:t>
    </dgm:pt>
    <dgm:pt modelId="{E22E3D8A-D068-4C91-A8F1-C70EEA7713F8}" type="sibTrans" cxnId="{8F71FA98-3177-4C56-852A-5D0C235C4041}">
      <dgm:prSet/>
      <dgm:spPr/>
      <dgm:t>
        <a:bodyPr/>
        <a:lstStyle/>
        <a:p>
          <a:endParaRPr lang="tr-TR"/>
        </a:p>
      </dgm:t>
    </dgm:pt>
    <dgm:pt modelId="{18C41714-81E3-449E-8677-F2A04F8BA4C1}">
      <dgm:prSet custT="1"/>
      <dgm:spPr>
        <a:scene3d>
          <a:camera prst="orthographicFront"/>
          <a:lightRig rig="chilly" dir="t"/>
        </a:scene3d>
        <a:sp3d>
          <a:bevelT w="152400" h="50800" prst="softRound"/>
        </a:sp3d>
      </dgm:spPr>
      <dgm:t>
        <a:bodyPr/>
        <a:lstStyle/>
        <a:p>
          <a:r>
            <a:rPr lang="tr-TR" sz="1450" baseline="0" dirty="0" smtClean="0">
              <a:solidFill>
                <a:schemeClr val="accent2"/>
              </a:solidFill>
            </a:rPr>
            <a:t>- Hafriyat ve İnşaat Atıklarının Kontrolü Yönetmeliği</a:t>
          </a:r>
          <a:endParaRPr lang="en-US" sz="1450" baseline="0" dirty="0">
            <a:solidFill>
              <a:schemeClr val="accent2"/>
            </a:solidFill>
          </a:endParaRPr>
        </a:p>
      </dgm:t>
    </dgm:pt>
    <dgm:pt modelId="{1AD5B9F8-DC5A-46D8-8F01-446CA38F0328}" type="parTrans" cxnId="{4B54CEDA-79C3-4BB0-9990-39EB9222ADA1}">
      <dgm:prSet/>
      <dgm:spPr/>
      <dgm:t>
        <a:bodyPr/>
        <a:lstStyle/>
        <a:p>
          <a:endParaRPr lang="tr-TR"/>
        </a:p>
      </dgm:t>
    </dgm:pt>
    <dgm:pt modelId="{ECC0CA23-D174-46A4-A1E5-BF7B216F7EFA}" type="sibTrans" cxnId="{4B54CEDA-79C3-4BB0-9990-39EB9222ADA1}">
      <dgm:prSet/>
      <dgm:spPr/>
      <dgm:t>
        <a:bodyPr/>
        <a:lstStyle/>
        <a:p>
          <a:endParaRPr lang="tr-TR"/>
        </a:p>
      </dgm:t>
    </dgm:pt>
    <dgm:pt modelId="{60E5110F-512E-4CF7-9C50-DDC11A1925B9}">
      <dgm:prSet custT="1"/>
      <dgm:spPr>
        <a:scene3d>
          <a:camera prst="orthographicFront"/>
          <a:lightRig rig="chilly" dir="t"/>
        </a:scene3d>
        <a:sp3d>
          <a:bevelT w="152400" h="50800" prst="softRound"/>
        </a:sp3d>
      </dgm:spPr>
      <dgm:t>
        <a:bodyPr/>
        <a:lstStyle/>
        <a:p>
          <a:r>
            <a:rPr lang="tr-TR" sz="1450" baseline="0" dirty="0" smtClean="0">
              <a:solidFill>
                <a:schemeClr val="accent2"/>
              </a:solidFill>
            </a:rPr>
            <a:t>- PCB ve PCT’li Atıkların Kontrolü Yönetmeliği</a:t>
          </a:r>
          <a:endParaRPr lang="en-US" sz="1450" baseline="0" dirty="0">
            <a:solidFill>
              <a:schemeClr val="accent2"/>
            </a:solidFill>
          </a:endParaRPr>
        </a:p>
      </dgm:t>
    </dgm:pt>
    <dgm:pt modelId="{0B881720-57E7-4FFD-88D1-B576BC62EC20}" type="parTrans" cxnId="{B583906C-BEFC-40E9-B5C4-A36DC04BB1A3}">
      <dgm:prSet/>
      <dgm:spPr/>
      <dgm:t>
        <a:bodyPr/>
        <a:lstStyle/>
        <a:p>
          <a:endParaRPr lang="tr-TR"/>
        </a:p>
      </dgm:t>
    </dgm:pt>
    <dgm:pt modelId="{618E68C2-C396-4D4D-9313-7EAE93E24E7D}" type="sibTrans" cxnId="{B583906C-BEFC-40E9-B5C4-A36DC04BB1A3}">
      <dgm:prSet/>
      <dgm:spPr/>
      <dgm:t>
        <a:bodyPr/>
        <a:lstStyle/>
        <a:p>
          <a:endParaRPr lang="tr-TR"/>
        </a:p>
      </dgm:t>
    </dgm:pt>
    <dgm:pt modelId="{882D3FB2-B7B3-4027-8BA8-CE3DBD107B53}">
      <dgm:prSet custT="1"/>
      <dgm:spPr>
        <a:scene3d>
          <a:camera prst="orthographicFront"/>
          <a:lightRig rig="chilly" dir="t"/>
        </a:scene3d>
        <a:sp3d>
          <a:bevelT w="152400" h="50800" prst="softRound"/>
        </a:sp3d>
      </dgm:spPr>
      <dgm:t>
        <a:bodyPr/>
        <a:lstStyle/>
        <a:p>
          <a:r>
            <a:rPr lang="tr-TR" sz="1450" baseline="0" dirty="0" smtClean="0">
              <a:solidFill>
                <a:schemeClr val="accent2"/>
              </a:solidFill>
            </a:rPr>
            <a:t>- Ömrünü Tamamlamış Lastiklerin Kontrolü Yönetmeliği</a:t>
          </a:r>
          <a:endParaRPr lang="en-US" sz="1450" baseline="0" dirty="0">
            <a:solidFill>
              <a:schemeClr val="accent2"/>
            </a:solidFill>
          </a:endParaRPr>
        </a:p>
      </dgm:t>
    </dgm:pt>
    <dgm:pt modelId="{0E30ACB3-403A-4610-93ED-116E1C3BB80A}" type="parTrans" cxnId="{5FF245A1-1025-4B24-A9EA-44F2D78347E3}">
      <dgm:prSet/>
      <dgm:spPr/>
      <dgm:t>
        <a:bodyPr/>
        <a:lstStyle/>
        <a:p>
          <a:endParaRPr lang="tr-TR"/>
        </a:p>
      </dgm:t>
    </dgm:pt>
    <dgm:pt modelId="{839EDE06-ABAF-492E-BBD4-7ECA897CE2F0}" type="sibTrans" cxnId="{5FF245A1-1025-4B24-A9EA-44F2D78347E3}">
      <dgm:prSet/>
      <dgm:spPr/>
      <dgm:t>
        <a:bodyPr/>
        <a:lstStyle/>
        <a:p>
          <a:endParaRPr lang="tr-TR"/>
        </a:p>
      </dgm:t>
    </dgm:pt>
    <dgm:pt modelId="{3CEE74B7-9895-42AE-A2C4-8E18DE856B07}">
      <dgm:prSet custT="1"/>
      <dgm:spPr>
        <a:scene3d>
          <a:camera prst="orthographicFront"/>
          <a:lightRig rig="chilly" dir="t"/>
        </a:scene3d>
        <a:sp3d>
          <a:bevelT w="152400" h="50800" prst="softRound"/>
        </a:sp3d>
      </dgm:spPr>
      <dgm:t>
        <a:bodyPr/>
        <a:lstStyle/>
        <a:p>
          <a:r>
            <a:rPr lang="tr-TR" sz="1450" baseline="0" dirty="0" smtClean="0">
              <a:solidFill>
                <a:schemeClr val="accent2"/>
              </a:solidFill>
            </a:rPr>
            <a:t>- Ömrünü Tamamlamış Araçların Kontrolü Yönetmeliği</a:t>
          </a:r>
        </a:p>
        <a:p>
          <a:r>
            <a:rPr lang="tr-TR" sz="1450" baseline="0" dirty="0" smtClean="0">
              <a:solidFill>
                <a:schemeClr val="accent2"/>
              </a:solidFill>
            </a:rPr>
            <a:t>- Elektrikli ve Elektronik Eşyalarda Bazı Zararlı Maddelerin Kullanımının Sınırlandırılmasına Dair Yönetmelik</a:t>
          </a:r>
        </a:p>
        <a:p>
          <a:endParaRPr lang="en-US" sz="1450" dirty="0">
            <a:solidFill>
              <a:srgbClr val="002060"/>
            </a:solidFill>
          </a:endParaRPr>
        </a:p>
      </dgm:t>
    </dgm:pt>
    <dgm:pt modelId="{1B06D497-AA81-4FAF-8285-CED09F5DEBE3}" type="parTrans" cxnId="{E8C47A01-300D-46C7-8C08-705120AA9177}">
      <dgm:prSet/>
      <dgm:spPr/>
      <dgm:t>
        <a:bodyPr/>
        <a:lstStyle/>
        <a:p>
          <a:endParaRPr lang="tr-TR"/>
        </a:p>
      </dgm:t>
    </dgm:pt>
    <dgm:pt modelId="{ED6A44DF-8ED0-4112-B0FA-C4F43B70F8C2}" type="sibTrans" cxnId="{E8C47A01-300D-46C7-8C08-705120AA9177}">
      <dgm:prSet/>
      <dgm:spPr/>
      <dgm:t>
        <a:bodyPr/>
        <a:lstStyle/>
        <a:p>
          <a:endParaRPr lang="tr-TR"/>
        </a:p>
      </dgm:t>
    </dgm:pt>
    <dgm:pt modelId="{E18FC8F6-DBD4-4AD7-8B04-7A4FBCD4EEC9}">
      <dgm:prSet custT="1"/>
      <dgm:spPr>
        <a:scene3d>
          <a:camera prst="orthographicFront"/>
          <a:lightRig rig="chilly" dir="t"/>
        </a:scene3d>
        <a:sp3d>
          <a:bevelT w="152400" h="50800" prst="softRound"/>
        </a:sp3d>
      </dgm:spPr>
      <dgm:t>
        <a:bodyPr/>
        <a:lstStyle/>
        <a:p>
          <a:endParaRPr lang="tr-TR" sz="1300" dirty="0" smtClean="0">
            <a:solidFill>
              <a:schemeClr val="accent2"/>
            </a:solidFill>
          </a:endParaRPr>
        </a:p>
        <a:p>
          <a:r>
            <a:rPr lang="tr-TR" sz="1300" dirty="0" smtClean="0">
              <a:solidFill>
                <a:schemeClr val="accent2"/>
              </a:solidFill>
            </a:rPr>
            <a:t>- Özel Çevre Kurumu Kuruluş Kanunu</a:t>
          </a:r>
        </a:p>
        <a:p>
          <a:endParaRPr lang="en-US" sz="1300" dirty="0">
            <a:solidFill>
              <a:schemeClr val="accent2"/>
            </a:solidFill>
          </a:endParaRPr>
        </a:p>
      </dgm:t>
    </dgm:pt>
    <dgm:pt modelId="{A3C63CF8-F73B-471A-9974-F3E06A4FC37F}" type="parTrans" cxnId="{8B598553-D705-4858-9C1E-33A110DD0B5C}">
      <dgm:prSet/>
      <dgm:spPr/>
      <dgm:t>
        <a:bodyPr/>
        <a:lstStyle/>
        <a:p>
          <a:endParaRPr lang="tr-TR"/>
        </a:p>
      </dgm:t>
    </dgm:pt>
    <dgm:pt modelId="{6303DE5D-0CDF-47F4-9E33-AC4EC08AB3D6}" type="sibTrans" cxnId="{8B598553-D705-4858-9C1E-33A110DD0B5C}">
      <dgm:prSet/>
      <dgm:spPr/>
      <dgm:t>
        <a:bodyPr/>
        <a:lstStyle/>
        <a:p>
          <a:endParaRPr lang="tr-TR"/>
        </a:p>
      </dgm:t>
    </dgm:pt>
    <dgm:pt modelId="{0B44CA70-FBEC-4750-98EF-2303746DF183}">
      <dgm:prSet custT="1"/>
      <dgm:spPr>
        <a:scene3d>
          <a:camera prst="orthographicFront"/>
          <a:lightRig rig="chilly" dir="t"/>
        </a:scene3d>
        <a:sp3d>
          <a:bevelT w="152400" h="50800" prst="softRound"/>
        </a:sp3d>
      </dgm:spPr>
      <dgm:t>
        <a:bodyPr/>
        <a:lstStyle/>
        <a:p>
          <a:r>
            <a:rPr lang="tr-TR" sz="1450" baseline="0" dirty="0" smtClean="0">
              <a:solidFill>
                <a:schemeClr val="accent2"/>
              </a:solidFill>
            </a:rPr>
            <a:t>- Tıbbi Atıkların Kontrolü Yönetmeliği</a:t>
          </a:r>
          <a:endParaRPr lang="en-US" sz="1450" baseline="0" dirty="0">
            <a:solidFill>
              <a:schemeClr val="accent2"/>
            </a:solidFill>
          </a:endParaRPr>
        </a:p>
      </dgm:t>
    </dgm:pt>
    <dgm:pt modelId="{6C2807C6-53BB-45C4-9326-B6626020678C}" type="parTrans" cxnId="{A5CE8B4C-80D6-40D6-BC05-21E806FE1293}">
      <dgm:prSet/>
      <dgm:spPr/>
      <dgm:t>
        <a:bodyPr/>
        <a:lstStyle/>
        <a:p>
          <a:endParaRPr lang="tr-TR"/>
        </a:p>
      </dgm:t>
    </dgm:pt>
    <dgm:pt modelId="{C765F92B-08B0-499B-9DF6-A66370B04E3A}" type="sibTrans" cxnId="{A5CE8B4C-80D6-40D6-BC05-21E806FE1293}">
      <dgm:prSet/>
      <dgm:spPr/>
      <dgm:t>
        <a:bodyPr/>
        <a:lstStyle/>
        <a:p>
          <a:endParaRPr lang="tr-TR"/>
        </a:p>
      </dgm:t>
    </dgm:pt>
    <dgm:pt modelId="{DC75D2BE-1F26-4F0A-ABD4-30CFA209F29E}">
      <dgm:prSet custT="1"/>
      <dgm:spPr>
        <a:scene3d>
          <a:camera prst="orthographicFront"/>
          <a:lightRig rig="chilly" dir="t"/>
        </a:scene3d>
        <a:sp3d>
          <a:bevelT w="152400" h="50800" prst="softRound"/>
        </a:sp3d>
      </dgm:spPr>
      <dgm:t>
        <a:bodyPr/>
        <a:lstStyle/>
        <a:p>
          <a:r>
            <a:rPr lang="tr-TR" sz="1450" baseline="0" dirty="0" smtClean="0">
              <a:solidFill>
                <a:schemeClr val="accent2"/>
              </a:solidFill>
            </a:rPr>
            <a:t>- Atık Pil ve Akümülatörlerin Kontrolü Yönetmeliği</a:t>
          </a:r>
          <a:endParaRPr lang="en-US" sz="1450" baseline="0" dirty="0">
            <a:solidFill>
              <a:schemeClr val="accent2"/>
            </a:solidFill>
          </a:endParaRPr>
        </a:p>
      </dgm:t>
    </dgm:pt>
    <dgm:pt modelId="{9ECA607B-5972-44F5-814C-69402D610807}" type="parTrans" cxnId="{F5263735-CF54-48E2-B5CE-91604F1864A2}">
      <dgm:prSet/>
      <dgm:spPr/>
      <dgm:t>
        <a:bodyPr/>
        <a:lstStyle/>
        <a:p>
          <a:endParaRPr lang="tr-TR"/>
        </a:p>
      </dgm:t>
    </dgm:pt>
    <dgm:pt modelId="{03530D62-D739-4725-981C-C25001F57F21}" type="sibTrans" cxnId="{F5263735-CF54-48E2-B5CE-91604F1864A2}">
      <dgm:prSet/>
      <dgm:spPr/>
      <dgm:t>
        <a:bodyPr/>
        <a:lstStyle/>
        <a:p>
          <a:endParaRPr lang="tr-TR"/>
        </a:p>
      </dgm:t>
    </dgm:pt>
    <dgm:pt modelId="{395C0FF2-3A18-4718-973C-6E9A9784BB5A}">
      <dgm:prSet custT="1"/>
      <dgm:spPr>
        <a:scene3d>
          <a:camera prst="orthographicFront"/>
          <a:lightRig rig="chilly" dir="t"/>
        </a:scene3d>
        <a:sp3d>
          <a:bevelT w="152400" h="50800" prst="softRound"/>
        </a:sp3d>
      </dgm:spPr>
      <dgm:t>
        <a:bodyPr/>
        <a:lstStyle/>
        <a:p>
          <a:r>
            <a:rPr lang="tr-TR" sz="1450" baseline="0" dirty="0" smtClean="0">
              <a:solidFill>
                <a:schemeClr val="accent2"/>
              </a:solidFill>
            </a:rPr>
            <a:t>- Bitkisel Atık Yağların Kontrolü Yönetmeliği</a:t>
          </a:r>
          <a:endParaRPr lang="en-US" sz="1450" baseline="0" dirty="0">
            <a:solidFill>
              <a:schemeClr val="accent2"/>
            </a:solidFill>
          </a:endParaRPr>
        </a:p>
      </dgm:t>
    </dgm:pt>
    <dgm:pt modelId="{BCD49275-7111-452C-84D6-6F01A96E29A0}" type="parTrans" cxnId="{CB9EAF61-C6B0-4B06-9F44-2BB2BE3FD623}">
      <dgm:prSet/>
      <dgm:spPr/>
      <dgm:t>
        <a:bodyPr/>
        <a:lstStyle/>
        <a:p>
          <a:endParaRPr lang="tr-TR"/>
        </a:p>
      </dgm:t>
    </dgm:pt>
    <dgm:pt modelId="{D5CBBA51-4BE0-42A5-B00D-A77A9AF197D9}" type="sibTrans" cxnId="{CB9EAF61-C6B0-4B06-9F44-2BB2BE3FD623}">
      <dgm:prSet/>
      <dgm:spPr/>
      <dgm:t>
        <a:bodyPr/>
        <a:lstStyle/>
        <a:p>
          <a:endParaRPr lang="tr-TR"/>
        </a:p>
      </dgm:t>
    </dgm:pt>
    <dgm:pt modelId="{CE78FAF6-0B1E-4854-89FF-168F9B4C7484}" type="pres">
      <dgm:prSet presAssocID="{2B8535AB-82D5-409D-B6F7-4D68583B8BE6}" presName="Name0" presStyleCnt="0">
        <dgm:presLayoutVars>
          <dgm:dir/>
          <dgm:animLvl val="lvl"/>
          <dgm:resizeHandles val="exact"/>
        </dgm:presLayoutVars>
      </dgm:prSet>
      <dgm:spPr/>
      <dgm:t>
        <a:bodyPr/>
        <a:lstStyle/>
        <a:p>
          <a:endParaRPr lang="en-US"/>
        </a:p>
      </dgm:t>
    </dgm:pt>
    <dgm:pt modelId="{19D875C8-2DD6-4E11-8401-E4CE60EF1C29}" type="pres">
      <dgm:prSet presAssocID="{09466045-54FA-415B-99AB-61784A12F6C8}" presName="compositeNode" presStyleCnt="0">
        <dgm:presLayoutVars>
          <dgm:bulletEnabled val="1"/>
        </dgm:presLayoutVars>
      </dgm:prSet>
      <dgm:spPr>
        <a:scene3d>
          <a:camera prst="orthographicFront"/>
          <a:lightRig rig="threePt" dir="t"/>
        </a:scene3d>
        <a:sp3d>
          <a:bevelT w="152400" h="50800" prst="softRound"/>
        </a:sp3d>
      </dgm:spPr>
      <dgm:t>
        <a:bodyPr/>
        <a:lstStyle/>
        <a:p>
          <a:endParaRPr lang="tr-TR"/>
        </a:p>
      </dgm:t>
    </dgm:pt>
    <dgm:pt modelId="{3939F07E-6EA2-45A7-8E29-0D1E1FFB01B8}" type="pres">
      <dgm:prSet presAssocID="{09466045-54FA-415B-99AB-61784A12F6C8}" presName="bgRect" presStyleLbl="node1" presStyleIdx="0" presStyleCnt="3" custScaleX="71770" custScaleY="105397" custLinFactNeighborX="-30" custLinFactNeighborY="15734"/>
      <dgm:spPr/>
      <dgm:t>
        <a:bodyPr/>
        <a:lstStyle/>
        <a:p>
          <a:endParaRPr lang="en-US"/>
        </a:p>
      </dgm:t>
    </dgm:pt>
    <dgm:pt modelId="{6EFBCEC8-F1EC-4406-A823-AD5113F2F732}" type="pres">
      <dgm:prSet presAssocID="{09466045-54FA-415B-99AB-61784A12F6C8}" presName="parentNode" presStyleLbl="node1" presStyleIdx="0" presStyleCnt="3">
        <dgm:presLayoutVars>
          <dgm:chMax val="0"/>
          <dgm:bulletEnabled val="1"/>
        </dgm:presLayoutVars>
      </dgm:prSet>
      <dgm:spPr/>
      <dgm:t>
        <a:bodyPr/>
        <a:lstStyle/>
        <a:p>
          <a:endParaRPr lang="en-US"/>
        </a:p>
      </dgm:t>
    </dgm:pt>
    <dgm:pt modelId="{969F4B7A-1B66-40FF-848D-00D13C8F7FE5}" type="pres">
      <dgm:prSet presAssocID="{09466045-54FA-415B-99AB-61784A12F6C8}" presName="childNode" presStyleLbl="node1" presStyleIdx="0" presStyleCnt="3">
        <dgm:presLayoutVars>
          <dgm:bulletEnabled val="1"/>
        </dgm:presLayoutVars>
      </dgm:prSet>
      <dgm:spPr/>
      <dgm:t>
        <a:bodyPr/>
        <a:lstStyle/>
        <a:p>
          <a:endParaRPr lang="en-US"/>
        </a:p>
      </dgm:t>
    </dgm:pt>
    <dgm:pt modelId="{28C71F8E-2A15-421B-88C5-035FF3F0DF65}" type="pres">
      <dgm:prSet presAssocID="{56086E12-A295-4661-BDE9-F163F9D27820}" presName="hSp" presStyleCnt="0"/>
      <dgm:spPr>
        <a:scene3d>
          <a:camera prst="orthographicFront"/>
          <a:lightRig rig="threePt" dir="t"/>
        </a:scene3d>
        <a:sp3d>
          <a:bevelT w="152400" h="50800" prst="softRound"/>
        </a:sp3d>
      </dgm:spPr>
      <dgm:t>
        <a:bodyPr/>
        <a:lstStyle/>
        <a:p>
          <a:endParaRPr lang="tr-TR"/>
        </a:p>
      </dgm:t>
    </dgm:pt>
    <dgm:pt modelId="{28808C98-EE98-4AAB-8E51-3E72FC143240}" type="pres">
      <dgm:prSet presAssocID="{56086E12-A295-4661-BDE9-F163F9D27820}" presName="vProcSp" presStyleCnt="0"/>
      <dgm:spPr>
        <a:scene3d>
          <a:camera prst="orthographicFront"/>
          <a:lightRig rig="threePt" dir="t"/>
        </a:scene3d>
        <a:sp3d>
          <a:bevelT w="152400" h="50800" prst="softRound"/>
        </a:sp3d>
      </dgm:spPr>
      <dgm:t>
        <a:bodyPr/>
        <a:lstStyle/>
        <a:p>
          <a:endParaRPr lang="tr-TR"/>
        </a:p>
      </dgm:t>
    </dgm:pt>
    <dgm:pt modelId="{3AFA1650-5C08-489D-BF3C-881C0B804037}" type="pres">
      <dgm:prSet presAssocID="{56086E12-A295-4661-BDE9-F163F9D27820}" presName="vSp1" presStyleCnt="0"/>
      <dgm:spPr>
        <a:scene3d>
          <a:camera prst="orthographicFront"/>
          <a:lightRig rig="threePt" dir="t"/>
        </a:scene3d>
        <a:sp3d>
          <a:bevelT w="152400" h="50800" prst="softRound"/>
        </a:sp3d>
      </dgm:spPr>
      <dgm:t>
        <a:bodyPr/>
        <a:lstStyle/>
        <a:p>
          <a:endParaRPr lang="tr-TR"/>
        </a:p>
      </dgm:t>
    </dgm:pt>
    <dgm:pt modelId="{225C7A55-F313-4E83-AB40-5246CC13ED5E}" type="pres">
      <dgm:prSet presAssocID="{56086E12-A295-4661-BDE9-F163F9D27820}" presName="simulatedConn" presStyleLbl="solidFgAcc1" presStyleIdx="0" presStyleCnt="2" custScaleX="49673" custLinFactY="-285540" custLinFactNeighborX="-32080" custLinFactNeighborY="-300000"/>
      <dgm:spPr>
        <a:scene3d>
          <a:camera prst="orthographicFront"/>
          <a:lightRig rig="chilly" dir="t"/>
        </a:scene3d>
        <a:sp3d z="12700" extrusionH="1700" prstMaterial="dkEdge">
          <a:bevelT w="25400" h="6350" prst="softRound"/>
          <a:bevelB w="0" h="0" prst="convex"/>
        </a:sp3d>
      </dgm:spPr>
      <dgm:t>
        <a:bodyPr/>
        <a:lstStyle/>
        <a:p>
          <a:endParaRPr lang="tr-TR"/>
        </a:p>
      </dgm:t>
    </dgm:pt>
    <dgm:pt modelId="{C1079887-0568-43C8-880E-B38917D0D0CE}" type="pres">
      <dgm:prSet presAssocID="{56086E12-A295-4661-BDE9-F163F9D27820}" presName="vSp2" presStyleCnt="0"/>
      <dgm:spPr>
        <a:scene3d>
          <a:camera prst="orthographicFront"/>
          <a:lightRig rig="threePt" dir="t"/>
        </a:scene3d>
        <a:sp3d>
          <a:bevelT w="152400" h="50800" prst="softRound"/>
        </a:sp3d>
      </dgm:spPr>
      <dgm:t>
        <a:bodyPr/>
        <a:lstStyle/>
        <a:p>
          <a:endParaRPr lang="tr-TR"/>
        </a:p>
      </dgm:t>
    </dgm:pt>
    <dgm:pt modelId="{45B6644C-A59F-45ED-A20D-E3FF3A57BE6A}" type="pres">
      <dgm:prSet presAssocID="{56086E12-A295-4661-BDE9-F163F9D27820}" presName="sibTrans" presStyleCnt="0"/>
      <dgm:spPr>
        <a:scene3d>
          <a:camera prst="orthographicFront"/>
          <a:lightRig rig="threePt" dir="t"/>
        </a:scene3d>
        <a:sp3d>
          <a:bevelT w="152400" h="50800" prst="softRound"/>
        </a:sp3d>
      </dgm:spPr>
      <dgm:t>
        <a:bodyPr/>
        <a:lstStyle/>
        <a:p>
          <a:endParaRPr lang="tr-TR"/>
        </a:p>
      </dgm:t>
    </dgm:pt>
    <dgm:pt modelId="{C0BAFE1D-0B88-44CD-AD16-38132110B1D7}" type="pres">
      <dgm:prSet presAssocID="{D22B23BB-1B95-4E96-A850-B3D8000447BB}" presName="compositeNode" presStyleCnt="0">
        <dgm:presLayoutVars>
          <dgm:bulletEnabled val="1"/>
        </dgm:presLayoutVars>
      </dgm:prSet>
      <dgm:spPr>
        <a:scene3d>
          <a:camera prst="orthographicFront"/>
          <a:lightRig rig="threePt" dir="t"/>
        </a:scene3d>
        <a:sp3d>
          <a:bevelT w="152400" h="50800" prst="softRound"/>
        </a:sp3d>
      </dgm:spPr>
      <dgm:t>
        <a:bodyPr/>
        <a:lstStyle/>
        <a:p>
          <a:endParaRPr lang="tr-TR"/>
        </a:p>
      </dgm:t>
    </dgm:pt>
    <dgm:pt modelId="{2EA8F2D5-28CA-49B1-A5EF-79A31D45E6B4}" type="pres">
      <dgm:prSet presAssocID="{D22B23BB-1B95-4E96-A850-B3D8000447BB}" presName="bgRect" presStyleLbl="node1" presStyleIdx="1" presStyleCnt="3" custScaleX="115358" custScaleY="132823" custLinFactNeighborX="-1456" custLinFactNeighborY="-1040"/>
      <dgm:spPr/>
      <dgm:t>
        <a:bodyPr/>
        <a:lstStyle/>
        <a:p>
          <a:endParaRPr lang="en-US"/>
        </a:p>
      </dgm:t>
    </dgm:pt>
    <dgm:pt modelId="{17466039-043D-4DFC-9CF0-106EF526CBC5}" type="pres">
      <dgm:prSet presAssocID="{D22B23BB-1B95-4E96-A850-B3D8000447BB}" presName="parentNode" presStyleLbl="node1" presStyleIdx="1" presStyleCnt="3">
        <dgm:presLayoutVars>
          <dgm:chMax val="0"/>
          <dgm:bulletEnabled val="1"/>
        </dgm:presLayoutVars>
      </dgm:prSet>
      <dgm:spPr/>
      <dgm:t>
        <a:bodyPr/>
        <a:lstStyle/>
        <a:p>
          <a:endParaRPr lang="en-US"/>
        </a:p>
      </dgm:t>
    </dgm:pt>
    <dgm:pt modelId="{18B294EC-5BE4-45E9-B95A-EE96CC7D9AF0}" type="pres">
      <dgm:prSet presAssocID="{D22B23BB-1B95-4E96-A850-B3D8000447BB}" presName="childNode" presStyleLbl="node1" presStyleIdx="1" presStyleCnt="3">
        <dgm:presLayoutVars>
          <dgm:bulletEnabled val="1"/>
        </dgm:presLayoutVars>
      </dgm:prSet>
      <dgm:spPr/>
      <dgm:t>
        <a:bodyPr/>
        <a:lstStyle/>
        <a:p>
          <a:endParaRPr lang="en-US"/>
        </a:p>
      </dgm:t>
    </dgm:pt>
    <dgm:pt modelId="{ECB692AF-3D06-4EC1-B04F-E2B75BB0AADA}" type="pres">
      <dgm:prSet presAssocID="{F115A11E-D792-45E4-9146-C8B7E8745329}" presName="hSp" presStyleCnt="0"/>
      <dgm:spPr>
        <a:scene3d>
          <a:camera prst="orthographicFront"/>
          <a:lightRig rig="threePt" dir="t"/>
        </a:scene3d>
        <a:sp3d>
          <a:bevelT w="152400" h="50800" prst="softRound"/>
        </a:sp3d>
      </dgm:spPr>
      <dgm:t>
        <a:bodyPr/>
        <a:lstStyle/>
        <a:p>
          <a:endParaRPr lang="tr-TR"/>
        </a:p>
      </dgm:t>
    </dgm:pt>
    <dgm:pt modelId="{8BE436CE-B8A9-4EEA-837D-2C4FBA59394D}" type="pres">
      <dgm:prSet presAssocID="{F115A11E-D792-45E4-9146-C8B7E8745329}" presName="vProcSp" presStyleCnt="0"/>
      <dgm:spPr>
        <a:scene3d>
          <a:camera prst="orthographicFront"/>
          <a:lightRig rig="threePt" dir="t"/>
        </a:scene3d>
        <a:sp3d>
          <a:bevelT w="152400" h="50800" prst="softRound"/>
        </a:sp3d>
      </dgm:spPr>
      <dgm:t>
        <a:bodyPr/>
        <a:lstStyle/>
        <a:p>
          <a:endParaRPr lang="tr-TR"/>
        </a:p>
      </dgm:t>
    </dgm:pt>
    <dgm:pt modelId="{C07FB973-CBF4-4576-8D83-E78595D995CB}" type="pres">
      <dgm:prSet presAssocID="{F115A11E-D792-45E4-9146-C8B7E8745329}" presName="vSp1" presStyleCnt="0"/>
      <dgm:spPr>
        <a:scene3d>
          <a:camera prst="orthographicFront"/>
          <a:lightRig rig="threePt" dir="t"/>
        </a:scene3d>
        <a:sp3d>
          <a:bevelT w="152400" h="50800" prst="softRound"/>
        </a:sp3d>
      </dgm:spPr>
      <dgm:t>
        <a:bodyPr/>
        <a:lstStyle/>
        <a:p>
          <a:endParaRPr lang="tr-TR"/>
        </a:p>
      </dgm:t>
    </dgm:pt>
    <dgm:pt modelId="{9B3A0245-9707-4D4B-A985-51C784F5A1AE}" type="pres">
      <dgm:prSet presAssocID="{F115A11E-D792-45E4-9146-C8B7E8745329}" presName="simulatedConn" presStyleLbl="solidFgAcc1" presStyleIdx="1" presStyleCnt="2" custScaleX="59524" custScaleY="58593" custLinFactY="-266542" custLinFactNeighborX="-4288" custLinFactNeighborY="-300000"/>
      <dgm:spPr>
        <a:scene3d>
          <a:camera prst="orthographicFront"/>
          <a:lightRig rig="chilly" dir="t"/>
        </a:scene3d>
        <a:sp3d z="12700" extrusionH="1700" prstMaterial="dkEdge">
          <a:bevelT w="25400" h="6350" prst="softRound"/>
          <a:bevelB w="0" h="0" prst="convex"/>
        </a:sp3d>
      </dgm:spPr>
      <dgm:t>
        <a:bodyPr/>
        <a:lstStyle/>
        <a:p>
          <a:endParaRPr lang="tr-TR"/>
        </a:p>
      </dgm:t>
    </dgm:pt>
    <dgm:pt modelId="{C88ADBEB-0157-4B62-905F-9E6BE915F1BA}" type="pres">
      <dgm:prSet presAssocID="{F115A11E-D792-45E4-9146-C8B7E8745329}" presName="vSp2" presStyleCnt="0"/>
      <dgm:spPr>
        <a:scene3d>
          <a:camera prst="orthographicFront"/>
          <a:lightRig rig="threePt" dir="t"/>
        </a:scene3d>
        <a:sp3d>
          <a:bevelT w="152400" h="50800" prst="softRound"/>
        </a:sp3d>
      </dgm:spPr>
      <dgm:t>
        <a:bodyPr/>
        <a:lstStyle/>
        <a:p>
          <a:endParaRPr lang="tr-TR"/>
        </a:p>
      </dgm:t>
    </dgm:pt>
    <dgm:pt modelId="{AF31CAB0-13E6-4CD4-9A4F-17CB871A41F2}" type="pres">
      <dgm:prSet presAssocID="{F115A11E-D792-45E4-9146-C8B7E8745329}" presName="sibTrans" presStyleCnt="0"/>
      <dgm:spPr>
        <a:scene3d>
          <a:camera prst="orthographicFront"/>
          <a:lightRig rig="threePt" dir="t"/>
        </a:scene3d>
        <a:sp3d>
          <a:bevelT w="152400" h="50800" prst="softRound"/>
        </a:sp3d>
      </dgm:spPr>
      <dgm:t>
        <a:bodyPr/>
        <a:lstStyle/>
        <a:p>
          <a:endParaRPr lang="tr-TR"/>
        </a:p>
      </dgm:t>
    </dgm:pt>
    <dgm:pt modelId="{FCCE30AD-BA44-4CA5-B1AF-E91CDD1B3292}" type="pres">
      <dgm:prSet presAssocID="{D4F52B48-BB4A-4B2B-8C42-BCEC1A6D4862}" presName="compositeNode" presStyleCnt="0">
        <dgm:presLayoutVars>
          <dgm:bulletEnabled val="1"/>
        </dgm:presLayoutVars>
      </dgm:prSet>
      <dgm:spPr>
        <a:scene3d>
          <a:camera prst="orthographicFront"/>
          <a:lightRig rig="threePt" dir="t"/>
        </a:scene3d>
        <a:sp3d>
          <a:bevelT w="152400" h="50800" prst="softRound"/>
        </a:sp3d>
      </dgm:spPr>
      <dgm:t>
        <a:bodyPr/>
        <a:lstStyle/>
        <a:p>
          <a:endParaRPr lang="tr-TR"/>
        </a:p>
      </dgm:t>
    </dgm:pt>
    <dgm:pt modelId="{FBBF7B26-F9FB-4E5F-AC0C-0C18F043B17D}" type="pres">
      <dgm:prSet presAssocID="{D4F52B48-BB4A-4B2B-8C42-BCEC1A6D4862}" presName="bgRect" presStyleLbl="node1" presStyleIdx="2" presStyleCnt="3" custScaleX="56783" custScaleY="109277" custLinFactNeighborY="13525"/>
      <dgm:spPr/>
      <dgm:t>
        <a:bodyPr/>
        <a:lstStyle/>
        <a:p>
          <a:endParaRPr lang="en-US"/>
        </a:p>
      </dgm:t>
    </dgm:pt>
    <dgm:pt modelId="{7A66B9B6-84C1-4EDB-A2CE-78E759AFAAD5}" type="pres">
      <dgm:prSet presAssocID="{D4F52B48-BB4A-4B2B-8C42-BCEC1A6D4862}" presName="parentNode" presStyleLbl="node1" presStyleIdx="2" presStyleCnt="3">
        <dgm:presLayoutVars>
          <dgm:chMax val="0"/>
          <dgm:bulletEnabled val="1"/>
        </dgm:presLayoutVars>
      </dgm:prSet>
      <dgm:spPr/>
      <dgm:t>
        <a:bodyPr/>
        <a:lstStyle/>
        <a:p>
          <a:endParaRPr lang="en-US"/>
        </a:p>
      </dgm:t>
    </dgm:pt>
    <dgm:pt modelId="{AB91F8AD-5F2B-4749-9081-4DB791CEF44F}" type="pres">
      <dgm:prSet presAssocID="{D4F52B48-BB4A-4B2B-8C42-BCEC1A6D4862}" presName="childNode" presStyleLbl="node1" presStyleIdx="2" presStyleCnt="3">
        <dgm:presLayoutVars>
          <dgm:bulletEnabled val="1"/>
        </dgm:presLayoutVars>
      </dgm:prSet>
      <dgm:spPr/>
      <dgm:t>
        <a:bodyPr/>
        <a:lstStyle/>
        <a:p>
          <a:endParaRPr lang="en-US"/>
        </a:p>
      </dgm:t>
    </dgm:pt>
  </dgm:ptLst>
  <dgm:cxnLst>
    <dgm:cxn modelId="{27658396-B344-44D6-8CD0-0EB3D39B9EF8}" type="presOf" srcId="{5DD2D2E5-A0F2-4A1F-9798-6617FC78399B}" destId="{18B294EC-5BE4-45E9-B95A-EE96CC7D9AF0}" srcOrd="0" destOrd="4" presId="urn:microsoft.com/office/officeart/2005/8/layout/hProcess7#1"/>
    <dgm:cxn modelId="{8B194F71-5DE6-48E2-95CC-8628EC527660}" srcId="{D4F52B48-BB4A-4B2B-8C42-BCEC1A6D4862}" destId="{26862EA8-2EDD-41DF-A96B-96084D52A64E}" srcOrd="2" destOrd="0" parTransId="{AD51D970-2E56-4728-A30A-3DF398CDF539}" sibTransId="{733AB98F-326D-42B9-AA6C-96E248D47FEA}"/>
    <dgm:cxn modelId="{48D2C992-A99A-4157-9742-326186B7D420}" type="presOf" srcId="{882D3FB2-B7B3-4027-8BA8-CE3DBD107B53}" destId="{18B294EC-5BE4-45E9-B95A-EE96CC7D9AF0}" srcOrd="0" destOrd="9" presId="urn:microsoft.com/office/officeart/2005/8/layout/hProcess7#1"/>
    <dgm:cxn modelId="{FD799695-6438-4634-807C-C584D37E5F38}" srcId="{D22B23BB-1B95-4E96-A850-B3D8000447BB}" destId="{35E2B56D-0A12-4432-BE4C-406D960CA3C2}" srcOrd="1" destOrd="0" parTransId="{466BE3D2-C8F4-4A1A-A6E0-BD311C4F98D3}" sibTransId="{82FE4C74-2040-4EF6-8E51-0B46483162D3}"/>
    <dgm:cxn modelId="{8F71FA98-3177-4C56-852A-5D0C235C4041}" srcId="{D22B23BB-1B95-4E96-A850-B3D8000447BB}" destId="{5DD2D2E5-A0F2-4A1F-9798-6617FC78399B}" srcOrd="4" destOrd="0" parTransId="{2E25A5CD-431E-45EA-B602-73716C94F8A8}" sibTransId="{E22E3D8A-D068-4C91-A8F1-C70EEA7713F8}"/>
    <dgm:cxn modelId="{8B598553-D705-4858-9C1E-33A110DD0B5C}" srcId="{09466045-54FA-415B-99AB-61784A12F6C8}" destId="{E18FC8F6-DBD4-4AD7-8B04-7A4FBCD4EEC9}" srcOrd="4" destOrd="0" parTransId="{A3C63CF8-F73B-471A-9974-F3E06A4FC37F}" sibTransId="{6303DE5D-0CDF-47F4-9E33-AC4EC08AB3D6}"/>
    <dgm:cxn modelId="{0184DCAD-93B1-4334-8866-E212096D3BDA}" type="presOf" srcId="{4E57D1D6-7C21-4FE3-89CF-6F2223B09F5A}" destId="{18B294EC-5BE4-45E9-B95A-EE96CC7D9AF0}" srcOrd="0" destOrd="3" presId="urn:microsoft.com/office/officeart/2005/8/layout/hProcess7#1"/>
    <dgm:cxn modelId="{F5263735-CF54-48E2-B5CE-91604F1864A2}" srcId="{D22B23BB-1B95-4E96-A850-B3D8000447BB}" destId="{DC75D2BE-1F26-4F0A-ABD4-30CFA209F29E}" srcOrd="5" destOrd="0" parTransId="{9ECA607B-5972-44F5-814C-69402D610807}" sibTransId="{03530D62-D739-4725-981C-C25001F57F21}"/>
    <dgm:cxn modelId="{5880B028-807F-4FCF-9757-307BC96C14C4}" srcId="{09466045-54FA-415B-99AB-61784A12F6C8}" destId="{A66A7B01-DB5A-41B4-A837-B323F19A63A8}" srcOrd="1" destOrd="0" parTransId="{BD75CAC1-06DB-4E7F-9815-DC4E7876677D}" sibTransId="{6A364363-E654-4A76-B3DE-95263F7B35C2}"/>
    <dgm:cxn modelId="{6EE6C4C5-CD5D-46C3-86E5-BC0F9C5D7393}" srcId="{D4F52B48-BB4A-4B2B-8C42-BCEC1A6D4862}" destId="{74560555-BA34-4D21-8FA2-B71FD52705EC}" srcOrd="0" destOrd="0" parTransId="{90B88A05-1B52-4437-B4E3-F666DCDDE4B2}" sibTransId="{2BDD5676-9E88-43F2-BECB-4F66147A7F0B}"/>
    <dgm:cxn modelId="{7BE8A2E1-741A-4C5C-8063-759C5C0CA0DB}" srcId="{09466045-54FA-415B-99AB-61784A12F6C8}" destId="{B12352A0-F5C3-42FC-96A1-6FEF167AEE10}" srcOrd="2" destOrd="0" parTransId="{EA745940-6643-4791-BF37-F9094093F30A}" sibTransId="{0C1BEEF8-0291-4DDA-88A4-055DDCC22060}"/>
    <dgm:cxn modelId="{7EE6A7B8-B5EE-4991-9680-360B392CDA9F}" type="presOf" srcId="{B12352A0-F5C3-42FC-96A1-6FEF167AEE10}" destId="{969F4B7A-1B66-40FF-848D-00D13C8F7FE5}" srcOrd="0" destOrd="2" presId="urn:microsoft.com/office/officeart/2005/8/layout/hProcess7#1"/>
    <dgm:cxn modelId="{9425D9AA-662F-411C-94C1-0F58B2CF0096}" type="presOf" srcId="{395C0FF2-3A18-4718-973C-6E9A9784BB5A}" destId="{18B294EC-5BE4-45E9-B95A-EE96CC7D9AF0}" srcOrd="0" destOrd="6" presId="urn:microsoft.com/office/officeart/2005/8/layout/hProcess7#1"/>
    <dgm:cxn modelId="{BE195E06-7BBB-4D17-B5E9-018C9107A22D}" type="presOf" srcId="{03127FAA-28C8-4D0D-B9F4-6B5A46B546AE}" destId="{AB91F8AD-5F2B-4749-9081-4DB791CEF44F}" srcOrd="0" destOrd="1" presId="urn:microsoft.com/office/officeart/2005/8/layout/hProcess7#1"/>
    <dgm:cxn modelId="{CD8185F7-7A55-4D52-BAFF-90559F2B773F}" srcId="{09466045-54FA-415B-99AB-61784A12F6C8}" destId="{4CB078B1-C78A-4D44-9C38-AFCA51F4337C}" srcOrd="5" destOrd="0" parTransId="{9E18B634-88C2-4742-B99C-C0A119603C7F}" sibTransId="{1560D4BB-A940-4826-8B10-9DE9D90E5245}"/>
    <dgm:cxn modelId="{3E34B732-B69F-4F58-968D-8F1A57159131}" type="presOf" srcId="{0B44CA70-FBEC-4750-98EF-2303746DF183}" destId="{18B294EC-5BE4-45E9-B95A-EE96CC7D9AF0}" srcOrd="0" destOrd="2" presId="urn:microsoft.com/office/officeart/2005/8/layout/hProcess7#1"/>
    <dgm:cxn modelId="{869202BF-0189-4940-AC88-EF68EA84D9A2}" srcId="{D22B23BB-1B95-4E96-A850-B3D8000447BB}" destId="{4E57D1D6-7C21-4FE3-89CF-6F2223B09F5A}" srcOrd="3" destOrd="0" parTransId="{DD7506F1-1ABD-46B9-8468-FBFBC8696C7B}" sibTransId="{4076530E-F5B2-4F58-AFAF-DDA6CB69BAF6}"/>
    <dgm:cxn modelId="{2E476CA4-3467-4874-9D70-211B85D9D10D}" srcId="{2B8535AB-82D5-409D-B6F7-4D68583B8BE6}" destId="{D22B23BB-1B95-4E96-A850-B3D8000447BB}" srcOrd="1" destOrd="0" parTransId="{1193B62E-F960-4878-9A90-6DC985B67ABE}" sibTransId="{F115A11E-D792-45E4-9146-C8B7E8745329}"/>
    <dgm:cxn modelId="{CB9EAF61-C6B0-4B06-9F44-2BB2BE3FD623}" srcId="{D22B23BB-1B95-4E96-A850-B3D8000447BB}" destId="{395C0FF2-3A18-4718-973C-6E9A9784BB5A}" srcOrd="6" destOrd="0" parTransId="{BCD49275-7111-452C-84D6-6F01A96E29A0}" sibTransId="{D5CBBA51-4BE0-42A5-B00D-A77A9AF197D9}"/>
    <dgm:cxn modelId="{D37FC954-05BA-43A6-907B-EDC6C7D1E7CA}" srcId="{09466045-54FA-415B-99AB-61784A12F6C8}" destId="{14BADA78-F3D2-4CFC-9E38-1B335BCA64D8}" srcOrd="0" destOrd="0" parTransId="{0E07918B-3395-46D0-BBC0-DC2F7503D6DD}" sibTransId="{37CA473D-3186-4EEB-9A70-B48453BC2039}"/>
    <dgm:cxn modelId="{6BBAB71E-423B-4A45-A1BD-EDE733932F8D}" type="presOf" srcId="{09466045-54FA-415B-99AB-61784A12F6C8}" destId="{3939F07E-6EA2-45A7-8E29-0D1E1FFB01B8}" srcOrd="0" destOrd="0" presId="urn:microsoft.com/office/officeart/2005/8/layout/hProcess7#1"/>
    <dgm:cxn modelId="{147675D0-066A-4455-B945-3D8EF132C6EC}" type="presOf" srcId="{09466045-54FA-415B-99AB-61784A12F6C8}" destId="{6EFBCEC8-F1EC-4406-A823-AD5113F2F732}" srcOrd="1" destOrd="0" presId="urn:microsoft.com/office/officeart/2005/8/layout/hProcess7#1"/>
    <dgm:cxn modelId="{3DDCDDDD-A356-4C87-AD21-20EEF948A08D}" type="presOf" srcId="{3E15232E-9C8C-4F82-BB8D-846D448F0840}" destId="{969F4B7A-1B66-40FF-848D-00D13C8F7FE5}" srcOrd="0" destOrd="3" presId="urn:microsoft.com/office/officeart/2005/8/layout/hProcess7#1"/>
    <dgm:cxn modelId="{F0B29F1E-7EFC-4086-B1EE-76C1AD110BBA}" type="presOf" srcId="{0E235678-75A2-4CDF-B011-969F9D145F94}" destId="{AB91F8AD-5F2B-4749-9081-4DB791CEF44F}" srcOrd="0" destOrd="3" presId="urn:microsoft.com/office/officeart/2005/8/layout/hProcess7#1"/>
    <dgm:cxn modelId="{A5CE8B4C-80D6-40D6-BC05-21E806FE1293}" srcId="{D22B23BB-1B95-4E96-A850-B3D8000447BB}" destId="{0B44CA70-FBEC-4750-98EF-2303746DF183}" srcOrd="2" destOrd="0" parTransId="{6C2807C6-53BB-45C4-9326-B6626020678C}" sibTransId="{C765F92B-08B0-499B-9DF6-A66370B04E3A}"/>
    <dgm:cxn modelId="{2EC24B0B-C28D-4B0C-BCD3-9DDE0A36E964}" type="presOf" srcId="{D4F52B48-BB4A-4B2B-8C42-BCEC1A6D4862}" destId="{FBBF7B26-F9FB-4E5F-AC0C-0C18F043B17D}" srcOrd="0" destOrd="0" presId="urn:microsoft.com/office/officeart/2005/8/layout/hProcess7#1"/>
    <dgm:cxn modelId="{B9552CB8-1CEC-48EB-8BA3-5AE03CE36655}" srcId="{D22B23BB-1B95-4E96-A850-B3D8000447BB}" destId="{79079219-52A5-4852-B8BF-8110E40950C4}" srcOrd="0" destOrd="0" parTransId="{51CEFA29-99D7-4D48-826E-D1E5CBC5233B}" sibTransId="{E6A07BCE-5950-4A79-8E8E-4BAC9AB3F660}"/>
    <dgm:cxn modelId="{B583906C-BEFC-40E9-B5C4-A36DC04BB1A3}" srcId="{D22B23BB-1B95-4E96-A850-B3D8000447BB}" destId="{60E5110F-512E-4CF7-9C50-DDC11A1925B9}" srcOrd="8" destOrd="0" parTransId="{0B881720-57E7-4FFD-88D1-B576BC62EC20}" sibTransId="{618E68C2-C396-4D4D-9313-7EAE93E24E7D}"/>
    <dgm:cxn modelId="{38A0CDF0-95C2-4385-ADBE-745EE465581F}" type="presOf" srcId="{26862EA8-2EDD-41DF-A96B-96084D52A64E}" destId="{AB91F8AD-5F2B-4749-9081-4DB791CEF44F}" srcOrd="0" destOrd="2" presId="urn:microsoft.com/office/officeart/2005/8/layout/hProcess7#1"/>
    <dgm:cxn modelId="{80712E42-C929-467E-9605-79CE7310B315}" type="presOf" srcId="{35E2B56D-0A12-4432-BE4C-406D960CA3C2}" destId="{18B294EC-5BE4-45E9-B95A-EE96CC7D9AF0}" srcOrd="0" destOrd="1" presId="urn:microsoft.com/office/officeart/2005/8/layout/hProcess7#1"/>
    <dgm:cxn modelId="{E6593639-D7D6-48A6-9FD6-8B54807D6577}" type="presOf" srcId="{D22B23BB-1B95-4E96-A850-B3D8000447BB}" destId="{17466039-043D-4DFC-9CF0-106EF526CBC5}" srcOrd="1" destOrd="0" presId="urn:microsoft.com/office/officeart/2005/8/layout/hProcess7#1"/>
    <dgm:cxn modelId="{5FF245A1-1025-4B24-A9EA-44F2D78347E3}" srcId="{D22B23BB-1B95-4E96-A850-B3D8000447BB}" destId="{882D3FB2-B7B3-4027-8BA8-CE3DBD107B53}" srcOrd="9" destOrd="0" parTransId="{0E30ACB3-403A-4610-93ED-116E1C3BB80A}" sibTransId="{839EDE06-ABAF-492E-BBD4-7ECA897CE2F0}"/>
    <dgm:cxn modelId="{DB01127C-D1A3-455D-A0A6-7F13A34218D2}" srcId="{09466045-54FA-415B-99AB-61784A12F6C8}" destId="{3E15232E-9C8C-4F82-BB8D-846D448F0840}" srcOrd="3" destOrd="0" parTransId="{64EA3812-8482-4B38-8BE4-327F3F7CEEFC}" sibTransId="{C7BEBBC2-4C61-480D-9671-C227B6333735}"/>
    <dgm:cxn modelId="{7CAE46D5-BA3C-4123-B85E-E19F9ACA5A3A}" type="presOf" srcId="{D4F52B48-BB4A-4B2B-8C42-BCEC1A6D4862}" destId="{7A66B9B6-84C1-4EDB-A2CE-78E759AFAAD5}" srcOrd="1" destOrd="0" presId="urn:microsoft.com/office/officeart/2005/8/layout/hProcess7#1"/>
    <dgm:cxn modelId="{CBFA92A8-C375-4D0C-8771-79BC51375FE4}" type="presOf" srcId="{4CB078B1-C78A-4D44-9C38-AFCA51F4337C}" destId="{969F4B7A-1B66-40FF-848D-00D13C8F7FE5}" srcOrd="0" destOrd="5" presId="urn:microsoft.com/office/officeart/2005/8/layout/hProcess7#1"/>
    <dgm:cxn modelId="{DB3D0B0A-FAFB-4060-A060-C744A724CBDA}" type="presOf" srcId="{60E5110F-512E-4CF7-9C50-DDC11A1925B9}" destId="{18B294EC-5BE4-45E9-B95A-EE96CC7D9AF0}" srcOrd="0" destOrd="8" presId="urn:microsoft.com/office/officeart/2005/8/layout/hProcess7#1"/>
    <dgm:cxn modelId="{0D7D51B8-E4C6-49E2-A464-B108CF90ACA1}" type="presOf" srcId="{E18FC8F6-DBD4-4AD7-8B04-7A4FBCD4EEC9}" destId="{969F4B7A-1B66-40FF-848D-00D13C8F7FE5}" srcOrd="0" destOrd="4" presId="urn:microsoft.com/office/officeart/2005/8/layout/hProcess7#1"/>
    <dgm:cxn modelId="{F3BFBFF2-20CC-423F-862F-92F9607C3B9E}" srcId="{2B8535AB-82D5-409D-B6F7-4D68583B8BE6}" destId="{D4F52B48-BB4A-4B2B-8C42-BCEC1A6D4862}" srcOrd="2" destOrd="0" parTransId="{BAD9B28F-C2CD-468A-9DBD-EFA203B31F72}" sibTransId="{E3B07606-CBF2-49F3-B812-04A118F4124E}"/>
    <dgm:cxn modelId="{06283478-8353-4854-9267-C45F4027F73A}" type="presOf" srcId="{D22B23BB-1B95-4E96-A850-B3D8000447BB}" destId="{2EA8F2D5-28CA-49B1-A5EF-79A31D45E6B4}" srcOrd="0" destOrd="0" presId="urn:microsoft.com/office/officeart/2005/8/layout/hProcess7#1"/>
    <dgm:cxn modelId="{752D01CF-6BDF-4F75-9A5C-BE3EBB8F57DB}" type="presOf" srcId="{3CEE74B7-9895-42AE-A2C4-8E18DE856B07}" destId="{18B294EC-5BE4-45E9-B95A-EE96CC7D9AF0}" srcOrd="0" destOrd="10" presId="urn:microsoft.com/office/officeart/2005/8/layout/hProcess7#1"/>
    <dgm:cxn modelId="{95FC1934-766F-40FA-9228-F4C174999EDE}" type="presOf" srcId="{A66A7B01-DB5A-41B4-A837-B323F19A63A8}" destId="{969F4B7A-1B66-40FF-848D-00D13C8F7FE5}" srcOrd="0" destOrd="1" presId="urn:microsoft.com/office/officeart/2005/8/layout/hProcess7#1"/>
    <dgm:cxn modelId="{F805D097-3630-435C-8BC7-62A1592AF7F4}" type="presOf" srcId="{79079219-52A5-4852-B8BF-8110E40950C4}" destId="{18B294EC-5BE4-45E9-B95A-EE96CC7D9AF0}" srcOrd="0" destOrd="0" presId="urn:microsoft.com/office/officeart/2005/8/layout/hProcess7#1"/>
    <dgm:cxn modelId="{EDAB9355-F61E-4216-9ECD-C86250159291}" type="presOf" srcId="{DC75D2BE-1F26-4F0A-ABD4-30CFA209F29E}" destId="{18B294EC-5BE4-45E9-B95A-EE96CC7D9AF0}" srcOrd="0" destOrd="5" presId="urn:microsoft.com/office/officeart/2005/8/layout/hProcess7#1"/>
    <dgm:cxn modelId="{D0584EDF-059B-4E92-B898-00A76FF4AB5F}" type="presOf" srcId="{14BADA78-F3D2-4CFC-9E38-1B335BCA64D8}" destId="{969F4B7A-1B66-40FF-848D-00D13C8F7FE5}" srcOrd="0" destOrd="0" presId="urn:microsoft.com/office/officeart/2005/8/layout/hProcess7#1"/>
    <dgm:cxn modelId="{0A600F69-9B62-4299-8107-1FFCA6FB56AD}" type="presOf" srcId="{2B8535AB-82D5-409D-B6F7-4D68583B8BE6}" destId="{CE78FAF6-0B1E-4854-89FF-168F9B4C7484}" srcOrd="0" destOrd="0" presId="urn:microsoft.com/office/officeart/2005/8/layout/hProcess7#1"/>
    <dgm:cxn modelId="{4B54CEDA-79C3-4BB0-9990-39EB9222ADA1}" srcId="{D22B23BB-1B95-4E96-A850-B3D8000447BB}" destId="{18C41714-81E3-449E-8677-F2A04F8BA4C1}" srcOrd="7" destOrd="0" parTransId="{1AD5B9F8-DC5A-46D8-8F01-446CA38F0328}" sibTransId="{ECC0CA23-D174-46A4-A1E5-BF7B216F7EFA}"/>
    <dgm:cxn modelId="{3218DAD0-BA63-4AD6-8FC5-3926DCE2B0EA}" type="presOf" srcId="{18C41714-81E3-449E-8677-F2A04F8BA4C1}" destId="{18B294EC-5BE4-45E9-B95A-EE96CC7D9AF0}" srcOrd="0" destOrd="7" presId="urn:microsoft.com/office/officeart/2005/8/layout/hProcess7#1"/>
    <dgm:cxn modelId="{E8C47A01-300D-46C7-8C08-705120AA9177}" srcId="{D22B23BB-1B95-4E96-A850-B3D8000447BB}" destId="{3CEE74B7-9895-42AE-A2C4-8E18DE856B07}" srcOrd="10" destOrd="0" parTransId="{1B06D497-AA81-4FAF-8285-CED09F5DEBE3}" sibTransId="{ED6A44DF-8ED0-4112-B0FA-C4F43B70F8C2}"/>
    <dgm:cxn modelId="{D8FB6597-6C50-4CB7-9675-26795B53E8E6}" srcId="{2B8535AB-82D5-409D-B6F7-4D68583B8BE6}" destId="{09466045-54FA-415B-99AB-61784A12F6C8}" srcOrd="0" destOrd="0" parTransId="{CD41F1F3-F695-4F06-B691-371F6A4F73D6}" sibTransId="{56086E12-A295-4661-BDE9-F163F9D27820}"/>
    <dgm:cxn modelId="{57BF5BD7-895B-4171-82EA-1F3DF17C82CB}" srcId="{D4F52B48-BB4A-4B2B-8C42-BCEC1A6D4862}" destId="{0E235678-75A2-4CDF-B011-969F9D145F94}" srcOrd="3" destOrd="0" parTransId="{746CB51B-FEEB-4689-AB3D-F32B91E1B72D}" sibTransId="{D8504AC4-F8D2-45B0-8349-0AF31C796906}"/>
    <dgm:cxn modelId="{B94294CC-2D43-4442-875F-9215CFAA81FC}" srcId="{D4F52B48-BB4A-4B2B-8C42-BCEC1A6D4862}" destId="{03127FAA-28C8-4D0D-B9F4-6B5A46B546AE}" srcOrd="1" destOrd="0" parTransId="{A088132E-0BEE-4078-BBA5-E6CD1302B0DA}" sibTransId="{F8023879-D7E6-4837-9829-6DC313787A9F}"/>
    <dgm:cxn modelId="{28C0B7D5-D898-4D38-AECA-C56303B297B4}" type="presOf" srcId="{74560555-BA34-4D21-8FA2-B71FD52705EC}" destId="{AB91F8AD-5F2B-4749-9081-4DB791CEF44F}" srcOrd="0" destOrd="0" presId="urn:microsoft.com/office/officeart/2005/8/layout/hProcess7#1"/>
    <dgm:cxn modelId="{56176B37-1344-452C-ABA9-C595F7DC90DB}" type="presParOf" srcId="{CE78FAF6-0B1E-4854-89FF-168F9B4C7484}" destId="{19D875C8-2DD6-4E11-8401-E4CE60EF1C29}" srcOrd="0" destOrd="0" presId="urn:microsoft.com/office/officeart/2005/8/layout/hProcess7#1"/>
    <dgm:cxn modelId="{D9B217F5-7557-4B9B-B278-7A23C383E67A}" type="presParOf" srcId="{19D875C8-2DD6-4E11-8401-E4CE60EF1C29}" destId="{3939F07E-6EA2-45A7-8E29-0D1E1FFB01B8}" srcOrd="0" destOrd="0" presId="urn:microsoft.com/office/officeart/2005/8/layout/hProcess7#1"/>
    <dgm:cxn modelId="{8F658B68-3FCA-4248-9911-E5F81CB2C956}" type="presParOf" srcId="{19D875C8-2DD6-4E11-8401-E4CE60EF1C29}" destId="{6EFBCEC8-F1EC-4406-A823-AD5113F2F732}" srcOrd="1" destOrd="0" presId="urn:microsoft.com/office/officeart/2005/8/layout/hProcess7#1"/>
    <dgm:cxn modelId="{00A04D40-799E-4055-BA55-57C11F2D699E}" type="presParOf" srcId="{19D875C8-2DD6-4E11-8401-E4CE60EF1C29}" destId="{969F4B7A-1B66-40FF-848D-00D13C8F7FE5}" srcOrd="2" destOrd="0" presId="urn:microsoft.com/office/officeart/2005/8/layout/hProcess7#1"/>
    <dgm:cxn modelId="{BBCEB900-8E55-4195-B6DB-50EF234D3E50}" type="presParOf" srcId="{CE78FAF6-0B1E-4854-89FF-168F9B4C7484}" destId="{28C71F8E-2A15-421B-88C5-035FF3F0DF65}" srcOrd="1" destOrd="0" presId="urn:microsoft.com/office/officeart/2005/8/layout/hProcess7#1"/>
    <dgm:cxn modelId="{596A2283-C6F8-4E14-9905-B97FFF149AC9}" type="presParOf" srcId="{CE78FAF6-0B1E-4854-89FF-168F9B4C7484}" destId="{28808C98-EE98-4AAB-8E51-3E72FC143240}" srcOrd="2" destOrd="0" presId="urn:microsoft.com/office/officeart/2005/8/layout/hProcess7#1"/>
    <dgm:cxn modelId="{3B0DEB57-0F1A-4CFD-A09F-BCC4CDD83AF1}" type="presParOf" srcId="{28808C98-EE98-4AAB-8E51-3E72FC143240}" destId="{3AFA1650-5C08-489D-BF3C-881C0B804037}" srcOrd="0" destOrd="0" presId="urn:microsoft.com/office/officeart/2005/8/layout/hProcess7#1"/>
    <dgm:cxn modelId="{A3412B97-014A-4359-8A0C-6216635B1A0E}" type="presParOf" srcId="{28808C98-EE98-4AAB-8E51-3E72FC143240}" destId="{225C7A55-F313-4E83-AB40-5246CC13ED5E}" srcOrd="1" destOrd="0" presId="urn:microsoft.com/office/officeart/2005/8/layout/hProcess7#1"/>
    <dgm:cxn modelId="{796CC510-7FBB-4106-B6A9-38EDB41F3430}" type="presParOf" srcId="{28808C98-EE98-4AAB-8E51-3E72FC143240}" destId="{C1079887-0568-43C8-880E-B38917D0D0CE}" srcOrd="2" destOrd="0" presId="urn:microsoft.com/office/officeart/2005/8/layout/hProcess7#1"/>
    <dgm:cxn modelId="{095989D4-73B1-4EE4-9BD8-BCC22B76760F}" type="presParOf" srcId="{CE78FAF6-0B1E-4854-89FF-168F9B4C7484}" destId="{45B6644C-A59F-45ED-A20D-E3FF3A57BE6A}" srcOrd="3" destOrd="0" presId="urn:microsoft.com/office/officeart/2005/8/layout/hProcess7#1"/>
    <dgm:cxn modelId="{7AF3D220-2BF7-4E99-B972-73C67C18F76D}" type="presParOf" srcId="{CE78FAF6-0B1E-4854-89FF-168F9B4C7484}" destId="{C0BAFE1D-0B88-44CD-AD16-38132110B1D7}" srcOrd="4" destOrd="0" presId="urn:microsoft.com/office/officeart/2005/8/layout/hProcess7#1"/>
    <dgm:cxn modelId="{B432DEBB-8EC6-49B8-BEF2-D7A04D4A1921}" type="presParOf" srcId="{C0BAFE1D-0B88-44CD-AD16-38132110B1D7}" destId="{2EA8F2D5-28CA-49B1-A5EF-79A31D45E6B4}" srcOrd="0" destOrd="0" presId="urn:microsoft.com/office/officeart/2005/8/layout/hProcess7#1"/>
    <dgm:cxn modelId="{400536EA-09C4-4705-A35B-1CDE5432F53B}" type="presParOf" srcId="{C0BAFE1D-0B88-44CD-AD16-38132110B1D7}" destId="{17466039-043D-4DFC-9CF0-106EF526CBC5}" srcOrd="1" destOrd="0" presId="urn:microsoft.com/office/officeart/2005/8/layout/hProcess7#1"/>
    <dgm:cxn modelId="{DA790DFB-68D2-48BB-84CA-5CE9E17EC54F}" type="presParOf" srcId="{C0BAFE1D-0B88-44CD-AD16-38132110B1D7}" destId="{18B294EC-5BE4-45E9-B95A-EE96CC7D9AF0}" srcOrd="2" destOrd="0" presId="urn:microsoft.com/office/officeart/2005/8/layout/hProcess7#1"/>
    <dgm:cxn modelId="{0404D042-D889-4B66-B13A-9B9302E294C9}" type="presParOf" srcId="{CE78FAF6-0B1E-4854-89FF-168F9B4C7484}" destId="{ECB692AF-3D06-4EC1-B04F-E2B75BB0AADA}" srcOrd="5" destOrd="0" presId="urn:microsoft.com/office/officeart/2005/8/layout/hProcess7#1"/>
    <dgm:cxn modelId="{2D884C10-DF3F-49D1-9044-F44D84F65441}" type="presParOf" srcId="{CE78FAF6-0B1E-4854-89FF-168F9B4C7484}" destId="{8BE436CE-B8A9-4EEA-837D-2C4FBA59394D}" srcOrd="6" destOrd="0" presId="urn:microsoft.com/office/officeart/2005/8/layout/hProcess7#1"/>
    <dgm:cxn modelId="{2CB822B9-7382-4C19-AD4B-CA7490E5A3D4}" type="presParOf" srcId="{8BE436CE-B8A9-4EEA-837D-2C4FBA59394D}" destId="{C07FB973-CBF4-4576-8D83-E78595D995CB}" srcOrd="0" destOrd="0" presId="urn:microsoft.com/office/officeart/2005/8/layout/hProcess7#1"/>
    <dgm:cxn modelId="{E5E8CA8B-AEA9-4E0F-9C86-4A984573EBDD}" type="presParOf" srcId="{8BE436CE-B8A9-4EEA-837D-2C4FBA59394D}" destId="{9B3A0245-9707-4D4B-A985-51C784F5A1AE}" srcOrd="1" destOrd="0" presId="urn:microsoft.com/office/officeart/2005/8/layout/hProcess7#1"/>
    <dgm:cxn modelId="{2C3E61B6-1729-44D9-8D94-8B03BAE0B1E2}" type="presParOf" srcId="{8BE436CE-B8A9-4EEA-837D-2C4FBA59394D}" destId="{C88ADBEB-0157-4B62-905F-9E6BE915F1BA}" srcOrd="2" destOrd="0" presId="urn:microsoft.com/office/officeart/2005/8/layout/hProcess7#1"/>
    <dgm:cxn modelId="{97F02676-37E9-43B9-A33E-B1B96568EDA0}" type="presParOf" srcId="{CE78FAF6-0B1E-4854-89FF-168F9B4C7484}" destId="{AF31CAB0-13E6-4CD4-9A4F-17CB871A41F2}" srcOrd="7" destOrd="0" presId="urn:microsoft.com/office/officeart/2005/8/layout/hProcess7#1"/>
    <dgm:cxn modelId="{85C4C51E-C82F-4D26-8F9E-44174D65B4C6}" type="presParOf" srcId="{CE78FAF6-0B1E-4854-89FF-168F9B4C7484}" destId="{FCCE30AD-BA44-4CA5-B1AF-E91CDD1B3292}" srcOrd="8" destOrd="0" presId="urn:microsoft.com/office/officeart/2005/8/layout/hProcess7#1"/>
    <dgm:cxn modelId="{B8E26E39-55BB-4129-A16A-C25A13772EF7}" type="presParOf" srcId="{FCCE30AD-BA44-4CA5-B1AF-E91CDD1B3292}" destId="{FBBF7B26-F9FB-4E5F-AC0C-0C18F043B17D}" srcOrd="0" destOrd="0" presId="urn:microsoft.com/office/officeart/2005/8/layout/hProcess7#1"/>
    <dgm:cxn modelId="{8A5F860B-E9C8-4642-91FB-AFEFC809E03F}" type="presParOf" srcId="{FCCE30AD-BA44-4CA5-B1AF-E91CDD1B3292}" destId="{7A66B9B6-84C1-4EDB-A2CE-78E759AFAAD5}" srcOrd="1" destOrd="0" presId="urn:microsoft.com/office/officeart/2005/8/layout/hProcess7#1"/>
    <dgm:cxn modelId="{9478711E-FE5A-4865-B904-F731F298E91E}" type="presParOf" srcId="{FCCE30AD-BA44-4CA5-B1AF-E91CDD1B3292}" destId="{AB91F8AD-5F2B-4749-9081-4DB791CEF44F}" srcOrd="2" destOrd="0" presId="urn:microsoft.com/office/officeart/2005/8/layout/hProcess7#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189E35-5F7F-4C2E-BCF3-875C9A262EB7}">
      <dsp:nvSpPr>
        <dsp:cNvPr id="0" name=""/>
        <dsp:cNvSpPr/>
      </dsp:nvSpPr>
      <dsp:spPr>
        <a:xfrm rot="16200000">
          <a:off x="-2172440" y="2176626"/>
          <a:ext cx="5357850" cy="1004596"/>
        </a:xfrm>
        <a:prstGeom prst="flowChartManualOperati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tr-TR" sz="1600" b="1" kern="1200" dirty="0" smtClean="0">
              <a:cs typeface="Arial" pitchFamily="34" charset="0"/>
            </a:rPr>
            <a:t>Sağlıklı ve Dengeli bir Çevrede Yaşama Hakkı</a:t>
          </a:r>
          <a:endParaRPr lang="tr-TR" sz="1600" b="1" kern="1200" dirty="0"/>
        </a:p>
      </dsp:txBody>
      <dsp:txXfrm rot="16200000">
        <a:off x="-2172440" y="2176626"/>
        <a:ext cx="5357850" cy="1004596"/>
      </dsp:txXfrm>
    </dsp:sp>
    <dsp:sp modelId="{DF655446-9F7A-4629-A0F6-B6D0BF8CF52B}">
      <dsp:nvSpPr>
        <dsp:cNvPr id="0" name=""/>
        <dsp:cNvSpPr/>
      </dsp:nvSpPr>
      <dsp:spPr>
        <a:xfrm rot="16200000">
          <a:off x="-1092499" y="2176626"/>
          <a:ext cx="5357850" cy="1004596"/>
        </a:xfrm>
        <a:prstGeom prst="flowChartManualOperati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1516" bIns="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bg1"/>
              </a:solidFill>
            </a:rPr>
            <a:t>SEKTÖRLER ARASI ENTEGRASYON </a:t>
          </a:r>
          <a:endParaRPr lang="tr-TR" sz="1000" b="1" kern="1200" dirty="0">
            <a:solidFill>
              <a:schemeClr val="bg1"/>
            </a:solidFill>
          </a:endParaRPr>
        </a:p>
      </dsp:txBody>
      <dsp:txXfrm rot="16200000">
        <a:off x="-1092499" y="2176626"/>
        <a:ext cx="5357850" cy="1004596"/>
      </dsp:txXfrm>
    </dsp:sp>
    <dsp:sp modelId="{27747084-14BB-4960-AB33-E5386F38417E}">
      <dsp:nvSpPr>
        <dsp:cNvPr id="0" name=""/>
        <dsp:cNvSpPr/>
      </dsp:nvSpPr>
      <dsp:spPr>
        <a:xfrm rot="16200000">
          <a:off x="-12557" y="2176626"/>
          <a:ext cx="5357850" cy="1004596"/>
        </a:xfrm>
        <a:prstGeom prst="flowChartManualOperation">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1516" bIns="0" numCol="1" spcCol="1270" anchor="ctr" anchorCtr="0">
          <a:noAutofit/>
        </a:bodyPr>
        <a:lstStyle/>
        <a:p>
          <a:pPr lvl="0" algn="ctr" defTabSz="444500">
            <a:lnSpc>
              <a:spcPct val="90000"/>
            </a:lnSpc>
            <a:spcBef>
              <a:spcPct val="0"/>
            </a:spcBef>
            <a:spcAft>
              <a:spcPct val="35000"/>
            </a:spcAft>
          </a:pPr>
          <a:r>
            <a:rPr lang="tr-TR" sz="1000" b="1" kern="1200" dirty="0" smtClean="0"/>
            <a:t>KİRLETEN ÖDER</a:t>
          </a:r>
          <a:endParaRPr lang="tr-TR" sz="1000" b="1" kern="1200" dirty="0"/>
        </a:p>
      </dsp:txBody>
      <dsp:txXfrm rot="16200000">
        <a:off x="-12557" y="2176626"/>
        <a:ext cx="5357850" cy="1004596"/>
      </dsp:txXfrm>
    </dsp:sp>
    <dsp:sp modelId="{6B540D47-13CA-4BF4-B1C1-6F86AEA349AD}">
      <dsp:nvSpPr>
        <dsp:cNvPr id="0" name=""/>
        <dsp:cNvSpPr/>
      </dsp:nvSpPr>
      <dsp:spPr>
        <a:xfrm rot="16200000">
          <a:off x="1067384" y="2176626"/>
          <a:ext cx="5357850" cy="1004596"/>
        </a:xfrm>
        <a:prstGeom prst="flowChartManualOperati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1516" bIns="0" numCol="1" spcCol="1270" anchor="ctr" anchorCtr="0">
          <a:noAutofit/>
        </a:bodyPr>
        <a:lstStyle/>
        <a:p>
          <a:pPr lvl="0" algn="ctr" defTabSz="444500" rtl="0">
            <a:lnSpc>
              <a:spcPct val="90000"/>
            </a:lnSpc>
            <a:spcBef>
              <a:spcPct val="0"/>
            </a:spcBef>
            <a:spcAft>
              <a:spcPct val="35000"/>
            </a:spcAft>
          </a:pPr>
          <a:r>
            <a:rPr kumimoji="0" lang="tr-TR" sz="1000" b="1" i="0" u="none" strike="noStrike" kern="1200" cap="none" normalizeH="0" baseline="0" dirty="0" smtClean="0">
              <a:ln>
                <a:noFill/>
              </a:ln>
              <a:solidFill>
                <a:schemeClr val="bg1"/>
              </a:solidFill>
              <a:effectLst/>
              <a:latin typeface="Century Gothic" pitchFamily="34" charset="0"/>
              <a:cs typeface="Arial" pitchFamily="34" charset="0"/>
            </a:rPr>
            <a:t> KİRLİLİĞİ ÖNLEYİCİ TEDBİRLERİN ALINMASI</a:t>
          </a:r>
          <a:endParaRPr lang="tr-TR" sz="1000" kern="1200" dirty="0">
            <a:solidFill>
              <a:schemeClr val="bg1"/>
            </a:solidFill>
          </a:endParaRPr>
        </a:p>
      </dsp:txBody>
      <dsp:txXfrm rot="16200000">
        <a:off x="1067384" y="2176626"/>
        <a:ext cx="5357850" cy="1004596"/>
      </dsp:txXfrm>
    </dsp:sp>
    <dsp:sp modelId="{4709D17A-1AE4-4AA3-9DA1-CC44529B543E}">
      <dsp:nvSpPr>
        <dsp:cNvPr id="0" name=""/>
        <dsp:cNvSpPr/>
      </dsp:nvSpPr>
      <dsp:spPr>
        <a:xfrm rot="16200000">
          <a:off x="2147325" y="2176626"/>
          <a:ext cx="5357850" cy="1004596"/>
        </a:xfrm>
        <a:prstGeom prst="flowChartManualOperati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1516" bIns="0" numCol="1" spcCol="1270" anchor="ctr" anchorCtr="0">
          <a:noAutofit/>
        </a:bodyPr>
        <a:lstStyle/>
        <a:p>
          <a:pPr lvl="0" algn="ctr" defTabSz="444500" rtl="0">
            <a:lnSpc>
              <a:spcPct val="90000"/>
            </a:lnSpc>
            <a:spcBef>
              <a:spcPct val="0"/>
            </a:spcBef>
            <a:spcAft>
              <a:spcPct val="35000"/>
            </a:spcAft>
          </a:pPr>
          <a:r>
            <a:rPr kumimoji="0" lang="tr-TR" sz="1000" b="1" i="0" u="none" strike="noStrike" kern="1200" cap="none" normalizeH="0" baseline="0" dirty="0" smtClean="0">
              <a:ln>
                <a:noFill/>
              </a:ln>
              <a:solidFill>
                <a:schemeClr val="bg1"/>
              </a:solidFill>
              <a:effectLst/>
              <a:latin typeface="Century Gothic" pitchFamily="34" charset="0"/>
              <a:cs typeface="Arial" pitchFamily="34" charset="0"/>
            </a:rPr>
            <a:t>DOĞAL KAYNAKLARIN KORUNMASI</a:t>
          </a:r>
          <a:endParaRPr lang="tr-TR" sz="1000" kern="1200" dirty="0">
            <a:solidFill>
              <a:schemeClr val="bg1"/>
            </a:solidFill>
          </a:endParaRPr>
        </a:p>
      </dsp:txBody>
      <dsp:txXfrm rot="16200000">
        <a:off x="2147325" y="2176626"/>
        <a:ext cx="5357850" cy="1004596"/>
      </dsp:txXfrm>
    </dsp:sp>
    <dsp:sp modelId="{92412FD7-09DF-474D-B1B1-8D95BC84BCC9}">
      <dsp:nvSpPr>
        <dsp:cNvPr id="0" name=""/>
        <dsp:cNvSpPr/>
      </dsp:nvSpPr>
      <dsp:spPr>
        <a:xfrm rot="16200000">
          <a:off x="3227267" y="2176626"/>
          <a:ext cx="5357850" cy="1004596"/>
        </a:xfrm>
        <a:prstGeom prst="flowChartManualOperati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tr-TR" sz="1200" b="1" kern="1200" dirty="0" smtClean="0">
              <a:cs typeface="Arial" pitchFamily="34" charset="0"/>
            </a:rPr>
            <a:t>SÜRDÜRÜLEBİLİR KALKINMA</a:t>
          </a:r>
          <a:endParaRPr lang="tr-TR" sz="1200" b="1" kern="1200" dirty="0"/>
        </a:p>
      </dsp:txBody>
      <dsp:txXfrm rot="16200000">
        <a:off x="3227267" y="2176626"/>
        <a:ext cx="5357850" cy="1004596"/>
      </dsp:txXfrm>
    </dsp:sp>
    <dsp:sp modelId="{A5041BBA-2A84-4719-9736-4B3D5781F915}">
      <dsp:nvSpPr>
        <dsp:cNvPr id="0" name=""/>
        <dsp:cNvSpPr/>
      </dsp:nvSpPr>
      <dsp:spPr>
        <a:xfrm rot="16200000">
          <a:off x="4307209" y="2176626"/>
          <a:ext cx="5357850" cy="1004596"/>
        </a:xfrm>
        <a:prstGeom prst="flowChartManualOperati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tr-TR" sz="1200" b="1" kern="1200" dirty="0" smtClean="0"/>
            <a:t>KAMU ÖZEL SEKTÖR İŞBİRLİĞİ</a:t>
          </a:r>
          <a:endParaRPr lang="tr-TR" sz="1200" b="1" kern="1200" dirty="0"/>
        </a:p>
      </dsp:txBody>
      <dsp:txXfrm rot="16200000">
        <a:off x="4307209" y="2176626"/>
        <a:ext cx="5357850" cy="1004596"/>
      </dsp:txXfrm>
    </dsp:sp>
    <dsp:sp modelId="{AE27A2C0-C5CA-4291-B9A3-C270DEAE3FAA}">
      <dsp:nvSpPr>
        <dsp:cNvPr id="0" name=""/>
        <dsp:cNvSpPr/>
      </dsp:nvSpPr>
      <dsp:spPr>
        <a:xfrm rot="16200000">
          <a:off x="5387150" y="2176626"/>
          <a:ext cx="5357850" cy="1004596"/>
        </a:xfrm>
        <a:prstGeom prst="flowChartManualOperati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lvl="0" algn="ctr" defTabSz="533400">
            <a:lnSpc>
              <a:spcPct val="90000"/>
            </a:lnSpc>
            <a:spcBef>
              <a:spcPct val="0"/>
            </a:spcBef>
            <a:spcAft>
              <a:spcPct val="35000"/>
            </a:spcAft>
          </a:pPr>
          <a:r>
            <a:rPr lang="tr-TR" sz="1200" b="1" kern="1200" dirty="0" smtClean="0"/>
            <a:t>KAMUOYUNDA ÇEVRE BİLİNCİNİN ARTIRILMASI VE HALKIN KATILIMI</a:t>
          </a:r>
          <a:endParaRPr lang="tr-TR" sz="1200" b="1" kern="1200" dirty="0"/>
        </a:p>
      </dsp:txBody>
      <dsp:txXfrm rot="16200000">
        <a:off x="5387150" y="2176626"/>
        <a:ext cx="5357850" cy="100459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7BBD16-CCF2-4824-8388-9AC5FAA4AE8B}">
      <dsp:nvSpPr>
        <dsp:cNvPr id="0" name=""/>
        <dsp:cNvSpPr/>
      </dsp:nvSpPr>
      <dsp:spPr>
        <a:xfrm>
          <a:off x="0" y="0"/>
          <a:ext cx="4525963" cy="4525963"/>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21B0F4-F3D9-4FB8-8871-BDF6EF0EAF9A}">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tr-TR" sz="4900" kern="1200" dirty="0" smtClean="0">
              <a:solidFill>
                <a:schemeClr val="accent2"/>
              </a:solidFill>
            </a:rPr>
            <a:t>Çevresel</a:t>
          </a:r>
        </a:p>
        <a:p>
          <a:pPr lvl="0" algn="ctr" defTabSz="2178050">
            <a:lnSpc>
              <a:spcPct val="90000"/>
            </a:lnSpc>
            <a:spcBef>
              <a:spcPct val="0"/>
            </a:spcBef>
            <a:spcAft>
              <a:spcPct val="35000"/>
            </a:spcAft>
          </a:pPr>
          <a:r>
            <a:rPr lang="tr-TR" sz="4900" kern="1200" dirty="0" smtClean="0">
              <a:solidFill>
                <a:schemeClr val="accent2"/>
              </a:solidFill>
            </a:rPr>
            <a:t>Sektörler</a:t>
          </a:r>
          <a:endParaRPr lang="tr-TR" sz="4900" kern="1200" dirty="0">
            <a:solidFill>
              <a:schemeClr val="accent2"/>
            </a:solidFill>
          </a:endParaRPr>
        </a:p>
      </dsp:txBody>
      <dsp:txXfrm>
        <a:off x="2262981" y="0"/>
        <a:ext cx="2983309" cy="4525963"/>
      </dsp:txXfrm>
    </dsp:sp>
    <dsp:sp modelId="{5998EFA4-05E8-4808-A247-0415DDF3AD37}">
      <dsp:nvSpPr>
        <dsp:cNvPr id="0" name=""/>
        <dsp:cNvSpPr/>
      </dsp:nvSpPr>
      <dsp:spPr>
        <a:xfrm>
          <a:off x="5246290" y="0"/>
          <a:ext cx="2983309" cy="452596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285750" lvl="1" indent="-285750" algn="l" defTabSz="1289050">
            <a:lnSpc>
              <a:spcPct val="90000"/>
            </a:lnSpc>
            <a:spcBef>
              <a:spcPct val="0"/>
            </a:spcBef>
            <a:spcAft>
              <a:spcPct val="15000"/>
            </a:spcAft>
            <a:buChar char="••"/>
          </a:pPr>
          <a:r>
            <a:rPr lang="tr-TR" sz="2900" kern="1200" dirty="0" smtClean="0">
              <a:solidFill>
                <a:schemeClr val="accent2"/>
              </a:solidFill>
            </a:rPr>
            <a:t>Su Sektörü</a:t>
          </a:r>
          <a:endParaRPr lang="tr-TR" sz="2900" kern="1200" dirty="0">
            <a:solidFill>
              <a:schemeClr val="accent2"/>
            </a:solidFill>
          </a:endParaRPr>
        </a:p>
        <a:p>
          <a:pPr marL="285750" lvl="1" indent="-285750" algn="l" defTabSz="1289050">
            <a:lnSpc>
              <a:spcPct val="90000"/>
            </a:lnSpc>
            <a:spcBef>
              <a:spcPct val="0"/>
            </a:spcBef>
            <a:spcAft>
              <a:spcPct val="15000"/>
            </a:spcAft>
            <a:buChar char="••"/>
          </a:pPr>
          <a:r>
            <a:rPr lang="tr-TR" sz="2900" kern="1200" dirty="0" smtClean="0">
              <a:solidFill>
                <a:schemeClr val="accent2"/>
              </a:solidFill>
            </a:rPr>
            <a:t>Hava Sektörü</a:t>
          </a:r>
          <a:endParaRPr lang="tr-TR" sz="2900" kern="1200" dirty="0">
            <a:solidFill>
              <a:schemeClr val="accent2"/>
            </a:solidFill>
          </a:endParaRPr>
        </a:p>
        <a:p>
          <a:pPr marL="285750" lvl="1" indent="-285750" algn="l" defTabSz="1289050">
            <a:lnSpc>
              <a:spcPct val="90000"/>
            </a:lnSpc>
            <a:spcBef>
              <a:spcPct val="0"/>
            </a:spcBef>
            <a:spcAft>
              <a:spcPct val="15000"/>
            </a:spcAft>
            <a:buChar char="••"/>
          </a:pPr>
          <a:r>
            <a:rPr lang="tr-TR" sz="2900" kern="1200" dirty="0" smtClean="0">
              <a:solidFill>
                <a:schemeClr val="accent2"/>
              </a:solidFill>
            </a:rPr>
            <a:t>Atık Sektörü	</a:t>
          </a:r>
          <a:endParaRPr lang="tr-TR" sz="2900" kern="1200" dirty="0">
            <a:solidFill>
              <a:schemeClr val="accent2"/>
            </a:solidFill>
          </a:endParaRPr>
        </a:p>
        <a:p>
          <a:pPr marL="285750" lvl="1" indent="-285750" algn="l" defTabSz="1289050">
            <a:lnSpc>
              <a:spcPct val="90000"/>
            </a:lnSpc>
            <a:spcBef>
              <a:spcPct val="0"/>
            </a:spcBef>
            <a:spcAft>
              <a:spcPct val="15000"/>
            </a:spcAft>
            <a:buChar char="••"/>
          </a:pPr>
          <a:r>
            <a:rPr lang="tr-TR" sz="2900" kern="1200" dirty="0" smtClean="0">
              <a:solidFill>
                <a:schemeClr val="accent2"/>
              </a:solidFill>
            </a:rPr>
            <a:t>Endüstriyel Kirlilik Sektörü</a:t>
          </a:r>
          <a:endParaRPr lang="tr-TR" sz="2900" kern="1200" dirty="0">
            <a:solidFill>
              <a:schemeClr val="accent2"/>
            </a:solidFill>
          </a:endParaRPr>
        </a:p>
        <a:p>
          <a:pPr marL="285750" lvl="1" indent="-285750" algn="l" defTabSz="1289050">
            <a:lnSpc>
              <a:spcPct val="90000"/>
            </a:lnSpc>
            <a:spcBef>
              <a:spcPct val="0"/>
            </a:spcBef>
            <a:spcAft>
              <a:spcPct val="15000"/>
            </a:spcAft>
            <a:buChar char="••"/>
          </a:pPr>
          <a:r>
            <a:rPr lang="tr-TR" sz="2900" kern="1200" dirty="0" smtClean="0">
              <a:solidFill>
                <a:schemeClr val="accent2"/>
              </a:solidFill>
            </a:rPr>
            <a:t>Gürültü Sektörü</a:t>
          </a:r>
          <a:endParaRPr lang="tr-TR" sz="2900" kern="1200" dirty="0">
            <a:solidFill>
              <a:schemeClr val="accent2"/>
            </a:solidFill>
          </a:endParaRPr>
        </a:p>
        <a:p>
          <a:pPr marL="285750" lvl="1" indent="-285750" algn="l" defTabSz="1289050">
            <a:lnSpc>
              <a:spcPct val="90000"/>
            </a:lnSpc>
            <a:spcBef>
              <a:spcPct val="0"/>
            </a:spcBef>
            <a:spcAft>
              <a:spcPct val="15000"/>
            </a:spcAft>
            <a:buChar char="••"/>
          </a:pPr>
          <a:r>
            <a:rPr lang="tr-TR" sz="2900" kern="1200" dirty="0" smtClean="0">
              <a:solidFill>
                <a:schemeClr val="accent2"/>
              </a:solidFill>
            </a:rPr>
            <a:t>Doğa Koruma Sektörü</a:t>
          </a:r>
          <a:endParaRPr lang="tr-TR" sz="2900" kern="1200" dirty="0">
            <a:solidFill>
              <a:schemeClr val="accent2"/>
            </a:solidFill>
          </a:endParaRPr>
        </a:p>
        <a:p>
          <a:pPr marL="285750" lvl="1" indent="-285750" algn="l" defTabSz="1289050">
            <a:lnSpc>
              <a:spcPct val="90000"/>
            </a:lnSpc>
            <a:spcBef>
              <a:spcPct val="0"/>
            </a:spcBef>
            <a:spcAft>
              <a:spcPct val="15000"/>
            </a:spcAft>
            <a:buChar char="••"/>
          </a:pPr>
          <a:r>
            <a:rPr lang="tr-TR" sz="2900" kern="1200" dirty="0" smtClean="0">
              <a:solidFill>
                <a:schemeClr val="accent2"/>
              </a:solidFill>
            </a:rPr>
            <a:t>Yatay Sektör</a:t>
          </a:r>
          <a:endParaRPr lang="tr-TR" sz="2900" kern="1200" dirty="0">
            <a:solidFill>
              <a:schemeClr val="accent2"/>
            </a:solidFill>
          </a:endParaRPr>
        </a:p>
      </dsp:txBody>
      <dsp:txXfrm>
        <a:off x="5246290" y="0"/>
        <a:ext cx="2983309" cy="452596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39F07E-6EA2-45A7-8E29-0D1E1FFB01B8}">
      <dsp:nvSpPr>
        <dsp:cNvPr id="0" name=""/>
        <dsp:cNvSpPr/>
      </dsp:nvSpPr>
      <dsp:spPr>
        <a:xfrm>
          <a:off x="0" y="687879"/>
          <a:ext cx="2614805" cy="4607930"/>
        </a:xfrm>
        <a:prstGeom prst="roundRect">
          <a:avLst>
            <a:gd name="adj" fmla="val 5000"/>
          </a:avLst>
        </a:prstGeom>
        <a:solidFill>
          <a:srgbClr val="FFC000"/>
        </a:solidFill>
        <a:ln>
          <a:noFill/>
        </a:ln>
        <a:effectLst/>
        <a:scene3d>
          <a:camera prst="orthographicFront"/>
          <a:lightRig rig="chilly" dir="t"/>
        </a:scene3d>
        <a:sp3d>
          <a:bevelT w="152400" h="508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l" defTabSz="889000">
            <a:lnSpc>
              <a:spcPct val="90000"/>
            </a:lnSpc>
            <a:spcBef>
              <a:spcPct val="0"/>
            </a:spcBef>
            <a:spcAft>
              <a:spcPct val="35000"/>
            </a:spcAft>
          </a:pPr>
          <a:r>
            <a:rPr lang="tr-TR" sz="2000" b="1" kern="1200" dirty="0" smtClean="0">
              <a:solidFill>
                <a:srgbClr val="002060"/>
              </a:solidFill>
            </a:rPr>
            <a:t>ÇERÇEVE  MEVZUAT</a:t>
          </a:r>
        </a:p>
      </dsp:txBody>
      <dsp:txXfrm rot="16200000">
        <a:off x="-1627770" y="2315650"/>
        <a:ext cx="3778503" cy="522961"/>
      </dsp:txXfrm>
    </dsp:sp>
    <dsp:sp modelId="{969F4B7A-1B66-40FF-848D-00D13C8F7FE5}">
      <dsp:nvSpPr>
        <dsp:cNvPr id="0" name=""/>
        <dsp:cNvSpPr/>
      </dsp:nvSpPr>
      <dsp:spPr>
        <a:xfrm>
          <a:off x="597527" y="687879"/>
          <a:ext cx="1948030" cy="4607930"/>
        </a:xfrm>
        <a:prstGeom prst="rect">
          <a:avLst/>
        </a:prstGeom>
        <a:noFill/>
        <a:ln>
          <a:noFill/>
        </a:ln>
        <a:effectLst/>
        <a:scene3d>
          <a:camera prst="orthographicFront"/>
          <a:lightRig rig="chilly"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endParaRPr lang="tr-TR" sz="1400" kern="1200" dirty="0" smtClean="0">
            <a:solidFill>
              <a:srgbClr val="002060"/>
            </a:solidFill>
          </a:endParaRPr>
        </a:p>
        <a:p>
          <a:pPr lvl="0" algn="l" defTabSz="622300">
            <a:lnSpc>
              <a:spcPct val="90000"/>
            </a:lnSpc>
            <a:spcBef>
              <a:spcPct val="0"/>
            </a:spcBef>
            <a:spcAft>
              <a:spcPct val="35000"/>
            </a:spcAft>
          </a:pPr>
          <a:r>
            <a:rPr lang="tr-TR" sz="1400" kern="1200" dirty="0" smtClean="0">
              <a:solidFill>
                <a:schemeClr val="accent2"/>
              </a:solidFill>
            </a:rPr>
            <a:t>- </a:t>
          </a:r>
          <a:r>
            <a:rPr lang="tr-TR" sz="1300" kern="1200" dirty="0" smtClean="0">
              <a:solidFill>
                <a:schemeClr val="accent2"/>
              </a:solidFill>
            </a:rPr>
            <a:t>Çevre Kanunu</a:t>
          </a:r>
        </a:p>
        <a:p>
          <a:pPr lvl="0" algn="l" defTabSz="622300">
            <a:lnSpc>
              <a:spcPct val="90000"/>
            </a:lnSpc>
            <a:spcBef>
              <a:spcPct val="0"/>
            </a:spcBef>
            <a:spcAft>
              <a:spcPct val="35000"/>
            </a:spcAft>
          </a:pPr>
          <a:endParaRPr lang="en-US" sz="1300" kern="1200" dirty="0">
            <a:solidFill>
              <a:schemeClr val="accent2"/>
            </a:solidFill>
          </a:endParaRPr>
        </a:p>
        <a:p>
          <a:pPr lvl="0" algn="l" defTabSz="577850">
            <a:lnSpc>
              <a:spcPct val="90000"/>
            </a:lnSpc>
            <a:spcBef>
              <a:spcPct val="0"/>
            </a:spcBef>
            <a:spcAft>
              <a:spcPct val="35000"/>
            </a:spcAft>
          </a:pPr>
          <a:r>
            <a:rPr lang="tr-TR" sz="1300" kern="1200" dirty="0" smtClean="0">
              <a:solidFill>
                <a:schemeClr val="accent2"/>
              </a:solidFill>
            </a:rPr>
            <a:t>- Büyükşehir Belediyesi Kanunu</a:t>
          </a:r>
          <a:endParaRPr lang="en-US" sz="1300" kern="1200" dirty="0">
            <a:solidFill>
              <a:schemeClr val="accent2"/>
            </a:solidFill>
          </a:endParaRPr>
        </a:p>
        <a:p>
          <a:pPr lvl="0" algn="l" defTabSz="577850">
            <a:lnSpc>
              <a:spcPct val="90000"/>
            </a:lnSpc>
            <a:spcBef>
              <a:spcPct val="0"/>
            </a:spcBef>
            <a:spcAft>
              <a:spcPct val="35000"/>
            </a:spcAft>
          </a:pPr>
          <a:endParaRPr lang="tr-TR" sz="1300" kern="1200" dirty="0" smtClean="0">
            <a:solidFill>
              <a:schemeClr val="accent2"/>
            </a:solidFill>
          </a:endParaRPr>
        </a:p>
        <a:p>
          <a:pPr lvl="0" algn="l" defTabSz="577850">
            <a:lnSpc>
              <a:spcPct val="90000"/>
            </a:lnSpc>
            <a:spcBef>
              <a:spcPct val="0"/>
            </a:spcBef>
            <a:spcAft>
              <a:spcPct val="35000"/>
            </a:spcAft>
          </a:pPr>
          <a:r>
            <a:rPr lang="tr-TR" sz="1300" kern="1200" dirty="0" smtClean="0">
              <a:solidFill>
                <a:schemeClr val="accent2"/>
              </a:solidFill>
            </a:rPr>
            <a:t>- Belediye Kanunu</a:t>
          </a:r>
          <a:endParaRPr lang="en-US" sz="1300" kern="1200" dirty="0">
            <a:solidFill>
              <a:schemeClr val="accent2"/>
            </a:solidFill>
          </a:endParaRPr>
        </a:p>
        <a:p>
          <a:pPr lvl="0" algn="l" defTabSz="577850">
            <a:lnSpc>
              <a:spcPct val="90000"/>
            </a:lnSpc>
            <a:spcBef>
              <a:spcPct val="0"/>
            </a:spcBef>
            <a:spcAft>
              <a:spcPct val="35000"/>
            </a:spcAft>
          </a:pPr>
          <a:endParaRPr lang="tr-TR" sz="1300" kern="1200" dirty="0" smtClean="0">
            <a:solidFill>
              <a:schemeClr val="accent2"/>
            </a:solidFill>
          </a:endParaRPr>
        </a:p>
        <a:p>
          <a:pPr lvl="0" algn="l" defTabSz="577850">
            <a:lnSpc>
              <a:spcPct val="90000"/>
            </a:lnSpc>
            <a:spcBef>
              <a:spcPct val="0"/>
            </a:spcBef>
            <a:spcAft>
              <a:spcPct val="35000"/>
            </a:spcAft>
          </a:pPr>
          <a:r>
            <a:rPr lang="tr-TR" sz="1300" kern="1200" dirty="0" smtClean="0">
              <a:solidFill>
                <a:schemeClr val="accent2"/>
              </a:solidFill>
            </a:rPr>
            <a:t>- Belediye Gelirleri Kanunu</a:t>
          </a:r>
          <a:endParaRPr lang="en-US" sz="1300" kern="1200" dirty="0">
            <a:solidFill>
              <a:schemeClr val="accent2"/>
            </a:solidFill>
          </a:endParaRPr>
        </a:p>
        <a:p>
          <a:pPr lvl="0" algn="l" defTabSz="577850">
            <a:lnSpc>
              <a:spcPct val="90000"/>
            </a:lnSpc>
            <a:spcBef>
              <a:spcPct val="0"/>
            </a:spcBef>
            <a:spcAft>
              <a:spcPct val="35000"/>
            </a:spcAft>
          </a:pPr>
          <a:endParaRPr lang="tr-TR" sz="1300" kern="1200" dirty="0" smtClean="0">
            <a:solidFill>
              <a:schemeClr val="accent2"/>
            </a:solidFill>
          </a:endParaRPr>
        </a:p>
        <a:p>
          <a:pPr lvl="0" algn="l" defTabSz="577850">
            <a:lnSpc>
              <a:spcPct val="90000"/>
            </a:lnSpc>
            <a:spcBef>
              <a:spcPct val="0"/>
            </a:spcBef>
            <a:spcAft>
              <a:spcPct val="35000"/>
            </a:spcAft>
          </a:pPr>
          <a:r>
            <a:rPr lang="tr-TR" sz="1300" kern="1200" dirty="0" smtClean="0">
              <a:solidFill>
                <a:schemeClr val="accent2"/>
              </a:solidFill>
            </a:rPr>
            <a:t>- Özel Çevre Kurumu Kuruluş Kanunu</a:t>
          </a:r>
        </a:p>
        <a:p>
          <a:pPr lvl="0" algn="l" defTabSz="577850">
            <a:lnSpc>
              <a:spcPct val="90000"/>
            </a:lnSpc>
            <a:spcBef>
              <a:spcPct val="0"/>
            </a:spcBef>
            <a:spcAft>
              <a:spcPct val="35000"/>
            </a:spcAft>
          </a:pPr>
          <a:endParaRPr lang="en-US" sz="1300" kern="1200" dirty="0">
            <a:solidFill>
              <a:schemeClr val="accent2"/>
            </a:solidFill>
          </a:endParaRPr>
        </a:p>
        <a:p>
          <a:pPr lvl="0" algn="l" defTabSz="577850">
            <a:lnSpc>
              <a:spcPct val="90000"/>
            </a:lnSpc>
            <a:spcBef>
              <a:spcPct val="0"/>
            </a:spcBef>
            <a:spcAft>
              <a:spcPct val="35000"/>
            </a:spcAft>
          </a:pPr>
          <a:r>
            <a:rPr lang="tr-TR" sz="1300" kern="1200" dirty="0" smtClean="0">
              <a:solidFill>
                <a:schemeClr val="accent2"/>
              </a:solidFill>
            </a:rPr>
            <a:t>- Türk Ceza Kanunu</a:t>
          </a:r>
        </a:p>
        <a:p>
          <a:pPr lvl="0" algn="l" defTabSz="577850">
            <a:lnSpc>
              <a:spcPct val="90000"/>
            </a:lnSpc>
            <a:spcBef>
              <a:spcPct val="0"/>
            </a:spcBef>
            <a:spcAft>
              <a:spcPct val="35000"/>
            </a:spcAft>
          </a:pPr>
          <a:endParaRPr lang="tr-TR" sz="1300" kern="1200" dirty="0" smtClean="0">
            <a:solidFill>
              <a:schemeClr val="accent2"/>
            </a:solidFill>
          </a:endParaRPr>
        </a:p>
        <a:p>
          <a:pPr lvl="0" algn="l" defTabSz="577850">
            <a:lnSpc>
              <a:spcPct val="90000"/>
            </a:lnSpc>
            <a:spcBef>
              <a:spcPct val="0"/>
            </a:spcBef>
            <a:spcAft>
              <a:spcPct val="35000"/>
            </a:spcAft>
          </a:pPr>
          <a:r>
            <a:rPr lang="tr-TR" sz="1300" kern="1200" dirty="0" smtClean="0">
              <a:solidFill>
                <a:schemeClr val="accent2"/>
              </a:solidFill>
            </a:rPr>
            <a:t>- Atık Yönetimi Genel Esaslarına ilişkin Yönetmelik</a:t>
          </a:r>
        </a:p>
        <a:p>
          <a:pPr lvl="0" algn="l" defTabSz="577850">
            <a:lnSpc>
              <a:spcPct val="90000"/>
            </a:lnSpc>
            <a:spcBef>
              <a:spcPct val="0"/>
            </a:spcBef>
            <a:spcAft>
              <a:spcPct val="35000"/>
            </a:spcAft>
          </a:pPr>
          <a:endParaRPr lang="tr-TR" sz="1300" kern="1200" dirty="0" smtClean="0">
            <a:solidFill>
              <a:schemeClr val="accent2"/>
            </a:solidFill>
          </a:endParaRPr>
        </a:p>
        <a:p>
          <a:pPr lvl="0" algn="l" defTabSz="577850">
            <a:lnSpc>
              <a:spcPct val="90000"/>
            </a:lnSpc>
            <a:spcBef>
              <a:spcPct val="0"/>
            </a:spcBef>
            <a:spcAft>
              <a:spcPct val="35000"/>
            </a:spcAft>
          </a:pPr>
          <a:r>
            <a:rPr lang="tr-TR" sz="1300" kern="1200" dirty="0" smtClean="0">
              <a:solidFill>
                <a:schemeClr val="accent2"/>
              </a:solidFill>
            </a:rPr>
            <a:t>- </a:t>
          </a:r>
          <a:r>
            <a:rPr lang="tr-TR" sz="1300" kern="1200" dirty="0" err="1" smtClean="0">
              <a:solidFill>
                <a:schemeClr val="accent2"/>
              </a:solidFill>
            </a:rPr>
            <a:t>Basel</a:t>
          </a:r>
          <a:r>
            <a:rPr lang="tr-TR" sz="1300" kern="1200" dirty="0" smtClean="0">
              <a:solidFill>
                <a:schemeClr val="accent2"/>
              </a:solidFill>
            </a:rPr>
            <a:t> Sözleşmesi</a:t>
          </a:r>
        </a:p>
        <a:p>
          <a:pPr lvl="0" algn="l" defTabSz="577850">
            <a:lnSpc>
              <a:spcPct val="90000"/>
            </a:lnSpc>
            <a:spcBef>
              <a:spcPct val="0"/>
            </a:spcBef>
            <a:spcAft>
              <a:spcPct val="35000"/>
            </a:spcAft>
          </a:pPr>
          <a:endParaRPr lang="en-US" sz="1400" kern="1200" dirty="0">
            <a:solidFill>
              <a:srgbClr val="002060"/>
            </a:solidFill>
          </a:endParaRPr>
        </a:p>
      </dsp:txBody>
      <dsp:txXfrm>
        <a:off x="597527" y="687879"/>
        <a:ext cx="1948030" cy="4607930"/>
      </dsp:txXfrm>
    </dsp:sp>
    <dsp:sp modelId="{2EA8F2D5-28CA-49B1-A5EF-79A31D45E6B4}">
      <dsp:nvSpPr>
        <dsp:cNvPr id="0" name=""/>
        <dsp:cNvSpPr/>
      </dsp:nvSpPr>
      <dsp:spPr>
        <a:xfrm>
          <a:off x="2690353" y="-7"/>
          <a:ext cx="4202852" cy="5806988"/>
        </a:xfrm>
        <a:prstGeom prst="roundRect">
          <a:avLst>
            <a:gd name="adj" fmla="val 5000"/>
          </a:avLst>
        </a:prstGeom>
        <a:solidFill>
          <a:srgbClr val="92D050"/>
        </a:solidFill>
        <a:ln>
          <a:noFill/>
        </a:ln>
        <a:effectLst/>
        <a:scene3d>
          <a:camera prst="orthographicFront"/>
          <a:lightRig rig="chilly" dir="t"/>
        </a:scene3d>
        <a:sp3d>
          <a:bevelT w="152400" h="508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ctr" defTabSz="889000">
            <a:lnSpc>
              <a:spcPct val="90000"/>
            </a:lnSpc>
            <a:spcBef>
              <a:spcPct val="0"/>
            </a:spcBef>
            <a:spcAft>
              <a:spcPct val="35000"/>
            </a:spcAft>
          </a:pPr>
          <a:r>
            <a:rPr lang="tr-TR" sz="2000" b="1" kern="1200" dirty="0" smtClean="0"/>
            <a:t>ATIK TÜRÜNE GÖRE YÖNETİM </a:t>
          </a:r>
          <a:endParaRPr lang="en-US" sz="2000" b="1" kern="1200" dirty="0"/>
        </a:p>
      </dsp:txBody>
      <dsp:txXfrm rot="16200000">
        <a:off x="729773" y="1960572"/>
        <a:ext cx="4761730" cy="840570"/>
      </dsp:txXfrm>
    </dsp:sp>
    <dsp:sp modelId="{225C7A55-F313-4E83-AB40-5246CC13ED5E}">
      <dsp:nvSpPr>
        <dsp:cNvPr id="0" name=""/>
        <dsp:cNvSpPr/>
      </dsp:nvSpPr>
      <dsp:spPr>
        <a:xfrm rot="5400000">
          <a:off x="2265088" y="877963"/>
          <a:ext cx="642423" cy="271461"/>
        </a:xfrm>
        <a:prstGeom prst="flowChartExtract">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18B294EC-5BE4-45E9-B95A-EE96CC7D9AF0}">
      <dsp:nvSpPr>
        <dsp:cNvPr id="0" name=""/>
        <dsp:cNvSpPr/>
      </dsp:nvSpPr>
      <dsp:spPr>
        <a:xfrm>
          <a:off x="3490357" y="-7"/>
          <a:ext cx="3131125" cy="5806988"/>
        </a:xfrm>
        <a:prstGeom prst="rect">
          <a:avLst/>
        </a:prstGeom>
        <a:noFill/>
        <a:ln>
          <a:noFill/>
        </a:ln>
        <a:effectLst/>
        <a:scene3d>
          <a:camera prst="orthographicFront"/>
          <a:lightRig rig="chilly"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lvl="0" algn="l" defTabSz="644525">
            <a:lnSpc>
              <a:spcPct val="90000"/>
            </a:lnSpc>
            <a:spcBef>
              <a:spcPct val="0"/>
            </a:spcBef>
            <a:spcAft>
              <a:spcPct val="35000"/>
            </a:spcAft>
          </a:pPr>
          <a:r>
            <a:rPr lang="tr-TR" sz="1450" kern="1200" baseline="0" dirty="0" smtClean="0">
              <a:solidFill>
                <a:srgbClr val="002060"/>
              </a:solidFill>
            </a:rPr>
            <a:t>- </a:t>
          </a:r>
          <a:r>
            <a:rPr lang="tr-TR" sz="1450" kern="1200" baseline="0" dirty="0" smtClean="0">
              <a:solidFill>
                <a:schemeClr val="accent2"/>
              </a:solidFill>
            </a:rPr>
            <a:t>Katı Atıkların Kontrolü Yönetmeliği</a:t>
          </a:r>
          <a:endParaRPr lang="en-US" sz="1450" kern="1200" baseline="0" dirty="0">
            <a:solidFill>
              <a:schemeClr val="accent2"/>
            </a:solidFill>
          </a:endParaRPr>
        </a:p>
        <a:p>
          <a:pPr lvl="0" algn="l" defTabSz="644525">
            <a:lnSpc>
              <a:spcPct val="90000"/>
            </a:lnSpc>
            <a:spcBef>
              <a:spcPct val="0"/>
            </a:spcBef>
            <a:spcAft>
              <a:spcPct val="35000"/>
            </a:spcAft>
          </a:pPr>
          <a:r>
            <a:rPr lang="tr-TR" sz="1450" kern="1200" baseline="0" dirty="0" smtClean="0">
              <a:solidFill>
                <a:schemeClr val="accent2"/>
              </a:solidFill>
            </a:rPr>
            <a:t>- Tehlikeli Atıkların Kontrolü Yönetmeliği</a:t>
          </a:r>
          <a:endParaRPr lang="en-US" sz="1450" kern="1200" baseline="0" dirty="0">
            <a:solidFill>
              <a:schemeClr val="accent2"/>
            </a:solidFill>
          </a:endParaRPr>
        </a:p>
        <a:p>
          <a:pPr lvl="0" algn="l" defTabSz="644525">
            <a:lnSpc>
              <a:spcPct val="90000"/>
            </a:lnSpc>
            <a:spcBef>
              <a:spcPct val="0"/>
            </a:spcBef>
            <a:spcAft>
              <a:spcPct val="35000"/>
            </a:spcAft>
          </a:pPr>
          <a:r>
            <a:rPr lang="tr-TR" sz="1450" kern="1200" baseline="0" dirty="0" smtClean="0">
              <a:solidFill>
                <a:schemeClr val="accent2"/>
              </a:solidFill>
            </a:rPr>
            <a:t>- Tıbbi Atıkların Kontrolü Yönetmeliği</a:t>
          </a:r>
          <a:endParaRPr lang="en-US" sz="1450" kern="1200" baseline="0" dirty="0">
            <a:solidFill>
              <a:schemeClr val="accent2"/>
            </a:solidFill>
          </a:endParaRPr>
        </a:p>
        <a:p>
          <a:pPr lvl="0" algn="l" defTabSz="644525">
            <a:lnSpc>
              <a:spcPct val="90000"/>
            </a:lnSpc>
            <a:spcBef>
              <a:spcPct val="0"/>
            </a:spcBef>
            <a:spcAft>
              <a:spcPct val="35000"/>
            </a:spcAft>
          </a:pPr>
          <a:r>
            <a:rPr lang="tr-TR" sz="1450" kern="1200" baseline="0" dirty="0" smtClean="0">
              <a:solidFill>
                <a:schemeClr val="accent2"/>
              </a:solidFill>
            </a:rPr>
            <a:t>-Ambalaj Atıklarının Kontrolü Yönetmeliği</a:t>
          </a:r>
          <a:endParaRPr lang="en-US" sz="1450" kern="1200" baseline="0" dirty="0">
            <a:solidFill>
              <a:schemeClr val="accent2"/>
            </a:solidFill>
          </a:endParaRPr>
        </a:p>
        <a:p>
          <a:pPr lvl="0" algn="l" defTabSz="644525">
            <a:lnSpc>
              <a:spcPct val="90000"/>
            </a:lnSpc>
            <a:spcBef>
              <a:spcPct val="0"/>
            </a:spcBef>
            <a:spcAft>
              <a:spcPct val="35000"/>
            </a:spcAft>
          </a:pPr>
          <a:r>
            <a:rPr lang="tr-TR" sz="1450" kern="1200" baseline="0" dirty="0" smtClean="0">
              <a:solidFill>
                <a:schemeClr val="accent2"/>
              </a:solidFill>
            </a:rPr>
            <a:t>- Atık Yağların Kontrolü Yönetmeliği</a:t>
          </a:r>
          <a:endParaRPr lang="en-US" sz="1450" kern="1200" baseline="0" dirty="0">
            <a:solidFill>
              <a:schemeClr val="accent2"/>
            </a:solidFill>
          </a:endParaRPr>
        </a:p>
        <a:p>
          <a:pPr lvl="0" algn="l" defTabSz="644525">
            <a:lnSpc>
              <a:spcPct val="90000"/>
            </a:lnSpc>
            <a:spcBef>
              <a:spcPct val="0"/>
            </a:spcBef>
            <a:spcAft>
              <a:spcPct val="35000"/>
            </a:spcAft>
          </a:pPr>
          <a:r>
            <a:rPr lang="tr-TR" sz="1450" kern="1200" baseline="0" dirty="0" smtClean="0">
              <a:solidFill>
                <a:schemeClr val="accent2"/>
              </a:solidFill>
            </a:rPr>
            <a:t>- Atık Pil ve Akümülatörlerin Kontrolü Yönetmeliği</a:t>
          </a:r>
          <a:endParaRPr lang="en-US" sz="1450" kern="1200" baseline="0" dirty="0">
            <a:solidFill>
              <a:schemeClr val="accent2"/>
            </a:solidFill>
          </a:endParaRPr>
        </a:p>
        <a:p>
          <a:pPr lvl="0" algn="l" defTabSz="644525">
            <a:lnSpc>
              <a:spcPct val="90000"/>
            </a:lnSpc>
            <a:spcBef>
              <a:spcPct val="0"/>
            </a:spcBef>
            <a:spcAft>
              <a:spcPct val="35000"/>
            </a:spcAft>
          </a:pPr>
          <a:r>
            <a:rPr lang="tr-TR" sz="1450" kern="1200" baseline="0" dirty="0" smtClean="0">
              <a:solidFill>
                <a:schemeClr val="accent2"/>
              </a:solidFill>
            </a:rPr>
            <a:t>- Bitkisel Atık Yağların Kontrolü Yönetmeliği</a:t>
          </a:r>
          <a:endParaRPr lang="en-US" sz="1450" kern="1200" baseline="0" dirty="0">
            <a:solidFill>
              <a:schemeClr val="accent2"/>
            </a:solidFill>
          </a:endParaRPr>
        </a:p>
        <a:p>
          <a:pPr lvl="0" algn="l" defTabSz="644525">
            <a:lnSpc>
              <a:spcPct val="90000"/>
            </a:lnSpc>
            <a:spcBef>
              <a:spcPct val="0"/>
            </a:spcBef>
            <a:spcAft>
              <a:spcPct val="35000"/>
            </a:spcAft>
          </a:pPr>
          <a:r>
            <a:rPr lang="tr-TR" sz="1450" kern="1200" baseline="0" dirty="0" smtClean="0">
              <a:solidFill>
                <a:schemeClr val="accent2"/>
              </a:solidFill>
            </a:rPr>
            <a:t>- Hafriyat ve İnşaat Atıklarının Kontrolü Yönetmeliği</a:t>
          </a:r>
          <a:endParaRPr lang="en-US" sz="1450" kern="1200" baseline="0" dirty="0">
            <a:solidFill>
              <a:schemeClr val="accent2"/>
            </a:solidFill>
          </a:endParaRPr>
        </a:p>
        <a:p>
          <a:pPr lvl="0" algn="l" defTabSz="644525">
            <a:lnSpc>
              <a:spcPct val="90000"/>
            </a:lnSpc>
            <a:spcBef>
              <a:spcPct val="0"/>
            </a:spcBef>
            <a:spcAft>
              <a:spcPct val="35000"/>
            </a:spcAft>
          </a:pPr>
          <a:r>
            <a:rPr lang="tr-TR" sz="1450" kern="1200" baseline="0" dirty="0" smtClean="0">
              <a:solidFill>
                <a:schemeClr val="accent2"/>
              </a:solidFill>
            </a:rPr>
            <a:t>- PCB ve PCT’li Atıkların Kontrolü Yönetmeliği</a:t>
          </a:r>
          <a:endParaRPr lang="en-US" sz="1450" kern="1200" baseline="0" dirty="0">
            <a:solidFill>
              <a:schemeClr val="accent2"/>
            </a:solidFill>
          </a:endParaRPr>
        </a:p>
        <a:p>
          <a:pPr lvl="0" algn="l" defTabSz="644525">
            <a:lnSpc>
              <a:spcPct val="90000"/>
            </a:lnSpc>
            <a:spcBef>
              <a:spcPct val="0"/>
            </a:spcBef>
            <a:spcAft>
              <a:spcPct val="35000"/>
            </a:spcAft>
          </a:pPr>
          <a:r>
            <a:rPr lang="tr-TR" sz="1450" kern="1200" baseline="0" dirty="0" smtClean="0">
              <a:solidFill>
                <a:schemeClr val="accent2"/>
              </a:solidFill>
            </a:rPr>
            <a:t>- Ömrünü Tamamlamış Lastiklerin Kontrolü Yönetmeliği</a:t>
          </a:r>
          <a:endParaRPr lang="en-US" sz="1450" kern="1200" baseline="0" dirty="0">
            <a:solidFill>
              <a:schemeClr val="accent2"/>
            </a:solidFill>
          </a:endParaRPr>
        </a:p>
        <a:p>
          <a:pPr lvl="0" algn="l" defTabSz="644525">
            <a:lnSpc>
              <a:spcPct val="90000"/>
            </a:lnSpc>
            <a:spcBef>
              <a:spcPct val="0"/>
            </a:spcBef>
            <a:spcAft>
              <a:spcPct val="35000"/>
            </a:spcAft>
          </a:pPr>
          <a:r>
            <a:rPr lang="tr-TR" sz="1450" kern="1200" baseline="0" dirty="0" smtClean="0">
              <a:solidFill>
                <a:schemeClr val="accent2"/>
              </a:solidFill>
            </a:rPr>
            <a:t>- Ömrünü Tamamlamış Araçların Kontrolü Yönetmeliği</a:t>
          </a:r>
        </a:p>
        <a:p>
          <a:pPr lvl="0" algn="l" defTabSz="644525">
            <a:lnSpc>
              <a:spcPct val="90000"/>
            </a:lnSpc>
            <a:spcBef>
              <a:spcPct val="0"/>
            </a:spcBef>
            <a:spcAft>
              <a:spcPct val="35000"/>
            </a:spcAft>
          </a:pPr>
          <a:r>
            <a:rPr lang="tr-TR" sz="1450" kern="1200" baseline="0" dirty="0" smtClean="0">
              <a:solidFill>
                <a:schemeClr val="accent2"/>
              </a:solidFill>
            </a:rPr>
            <a:t>- Elektrikli ve Elektronik Eşyalarda Bazı Zararlı Maddelerin Kullanımının Sınırlandırılmasına Dair Yönetmelik</a:t>
          </a:r>
        </a:p>
        <a:p>
          <a:pPr lvl="0" algn="l" defTabSz="644525">
            <a:lnSpc>
              <a:spcPct val="90000"/>
            </a:lnSpc>
            <a:spcBef>
              <a:spcPct val="0"/>
            </a:spcBef>
            <a:spcAft>
              <a:spcPct val="35000"/>
            </a:spcAft>
          </a:pPr>
          <a:endParaRPr lang="en-US" sz="1450" kern="1200" dirty="0">
            <a:solidFill>
              <a:srgbClr val="002060"/>
            </a:solidFill>
          </a:endParaRPr>
        </a:p>
      </dsp:txBody>
      <dsp:txXfrm>
        <a:off x="3490357" y="-7"/>
        <a:ext cx="3131125" cy="5806988"/>
      </dsp:txXfrm>
    </dsp:sp>
    <dsp:sp modelId="{FBBF7B26-F9FB-4E5F-AC0C-0C18F043B17D}">
      <dsp:nvSpPr>
        <dsp:cNvPr id="0" name=""/>
        <dsp:cNvSpPr/>
      </dsp:nvSpPr>
      <dsp:spPr>
        <a:xfrm>
          <a:off x="7073768" y="591302"/>
          <a:ext cx="2068782" cy="4777563"/>
        </a:xfrm>
        <a:prstGeom prst="roundRect">
          <a:avLst>
            <a:gd name="adj" fmla="val 5000"/>
          </a:avLst>
        </a:prstGeom>
        <a:solidFill>
          <a:schemeClr val="accent6">
            <a:hueOff val="0"/>
            <a:satOff val="0"/>
            <a:lumOff val="0"/>
            <a:alphaOff val="0"/>
          </a:schemeClr>
        </a:solidFill>
        <a:ln>
          <a:noFill/>
        </a:ln>
        <a:effectLst/>
        <a:scene3d>
          <a:camera prst="orthographicFront"/>
          <a:lightRig rig="chilly" dir="t"/>
        </a:scene3d>
        <a:sp3d>
          <a:bevelT w="152400" h="508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l" defTabSz="889000">
            <a:lnSpc>
              <a:spcPct val="90000"/>
            </a:lnSpc>
            <a:spcBef>
              <a:spcPct val="0"/>
            </a:spcBef>
            <a:spcAft>
              <a:spcPct val="35000"/>
            </a:spcAft>
          </a:pPr>
          <a:r>
            <a:rPr lang="tr-TR" sz="2000" b="1" kern="1200" dirty="0" smtClean="0"/>
            <a:t>İŞLETME VE BERTARAF</a:t>
          </a:r>
          <a:endParaRPr lang="en-US" sz="2000" b="1" kern="1200" dirty="0"/>
        </a:p>
      </dsp:txBody>
      <dsp:txXfrm rot="16200000">
        <a:off x="5321845" y="2343225"/>
        <a:ext cx="3917601" cy="413756"/>
      </dsp:txXfrm>
    </dsp:sp>
    <dsp:sp modelId="{9B3A0245-9707-4D4B-A985-51C784F5A1AE}">
      <dsp:nvSpPr>
        <dsp:cNvPr id="0" name=""/>
        <dsp:cNvSpPr/>
      </dsp:nvSpPr>
      <dsp:spPr>
        <a:xfrm rot="5400000">
          <a:off x="6868229" y="904630"/>
          <a:ext cx="400642" cy="325296"/>
        </a:xfrm>
        <a:prstGeom prst="flowChartExtract">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B91F8AD-5F2B-4749-9081-4DB791CEF44F}">
      <dsp:nvSpPr>
        <dsp:cNvPr id="0" name=""/>
        <dsp:cNvSpPr/>
      </dsp:nvSpPr>
      <dsp:spPr>
        <a:xfrm>
          <a:off x="7601678" y="591302"/>
          <a:ext cx="1541242" cy="4777563"/>
        </a:xfrm>
        <a:prstGeom prst="rect">
          <a:avLst/>
        </a:prstGeom>
        <a:noFill/>
        <a:ln>
          <a:noFill/>
        </a:ln>
        <a:effectLst/>
        <a:scene3d>
          <a:camera prst="orthographicFront"/>
          <a:lightRig rig="chilly"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endParaRPr lang="tr-TR" sz="1200" kern="1200" dirty="0" smtClean="0"/>
        </a:p>
        <a:p>
          <a:pPr lvl="0" algn="l" defTabSz="533400">
            <a:lnSpc>
              <a:spcPct val="90000"/>
            </a:lnSpc>
            <a:spcBef>
              <a:spcPct val="0"/>
            </a:spcBef>
            <a:spcAft>
              <a:spcPct val="35000"/>
            </a:spcAft>
          </a:pPr>
          <a:endParaRPr lang="en-US" sz="1200" kern="1200" dirty="0"/>
        </a:p>
        <a:p>
          <a:pPr lvl="0" algn="l" defTabSz="533400">
            <a:lnSpc>
              <a:spcPct val="90000"/>
            </a:lnSpc>
            <a:spcBef>
              <a:spcPct val="0"/>
            </a:spcBef>
            <a:spcAft>
              <a:spcPct val="35000"/>
            </a:spcAft>
          </a:pPr>
          <a:endParaRPr lang="en-US" sz="1200" kern="1200" dirty="0"/>
        </a:p>
        <a:p>
          <a:pPr lvl="0" algn="l" defTabSz="533400">
            <a:lnSpc>
              <a:spcPct val="90000"/>
            </a:lnSpc>
            <a:spcBef>
              <a:spcPct val="0"/>
            </a:spcBef>
            <a:spcAft>
              <a:spcPct val="35000"/>
            </a:spcAft>
          </a:pPr>
          <a:endParaRPr lang="tr-TR" sz="1200" kern="1200" dirty="0" smtClean="0"/>
        </a:p>
        <a:p>
          <a:pPr lvl="0" algn="l" defTabSz="533400">
            <a:lnSpc>
              <a:spcPct val="90000"/>
            </a:lnSpc>
            <a:spcBef>
              <a:spcPct val="0"/>
            </a:spcBef>
            <a:spcAft>
              <a:spcPct val="35000"/>
            </a:spcAft>
          </a:pPr>
          <a:endParaRPr lang="tr-TR" sz="1200" kern="1200" dirty="0" smtClean="0"/>
        </a:p>
        <a:p>
          <a:pPr lvl="0" algn="l" defTabSz="533400">
            <a:lnSpc>
              <a:spcPct val="90000"/>
            </a:lnSpc>
            <a:spcBef>
              <a:spcPct val="0"/>
            </a:spcBef>
            <a:spcAft>
              <a:spcPct val="35000"/>
            </a:spcAft>
          </a:pPr>
          <a:r>
            <a:rPr lang="tr-TR" sz="1200" kern="1200" dirty="0" smtClean="0"/>
            <a:t>-Atıkların Düzenli Depolanmasına Dair Yönetmelik</a:t>
          </a:r>
        </a:p>
        <a:p>
          <a:pPr lvl="0" algn="l" defTabSz="533400">
            <a:lnSpc>
              <a:spcPct val="90000"/>
            </a:lnSpc>
            <a:spcBef>
              <a:spcPct val="0"/>
            </a:spcBef>
            <a:spcAft>
              <a:spcPct val="35000"/>
            </a:spcAft>
          </a:pPr>
          <a:endParaRPr lang="tr-TR" sz="1200" kern="1200" dirty="0" smtClean="0"/>
        </a:p>
        <a:p>
          <a:pPr lvl="0" algn="l" defTabSz="533400">
            <a:lnSpc>
              <a:spcPct val="90000"/>
            </a:lnSpc>
            <a:spcBef>
              <a:spcPct val="0"/>
            </a:spcBef>
            <a:spcAft>
              <a:spcPct val="35000"/>
            </a:spcAft>
          </a:pPr>
          <a:r>
            <a:rPr lang="tr-TR" sz="1200" kern="1200" dirty="0" smtClean="0"/>
            <a:t>- Atıkların Yakılmasına İlişkin Yönetmelik</a:t>
          </a:r>
        </a:p>
        <a:p>
          <a:pPr lvl="0" algn="l" defTabSz="533400">
            <a:lnSpc>
              <a:spcPct val="90000"/>
            </a:lnSpc>
            <a:spcBef>
              <a:spcPct val="0"/>
            </a:spcBef>
            <a:spcAft>
              <a:spcPct val="35000"/>
            </a:spcAft>
          </a:pPr>
          <a:endParaRPr lang="tr-TR" sz="1200" kern="1200" dirty="0" smtClean="0"/>
        </a:p>
        <a:p>
          <a:pPr lvl="0" algn="l" defTabSz="533400">
            <a:lnSpc>
              <a:spcPct val="90000"/>
            </a:lnSpc>
            <a:spcBef>
              <a:spcPct val="0"/>
            </a:spcBef>
            <a:spcAft>
              <a:spcPct val="35000"/>
            </a:spcAft>
          </a:pPr>
          <a:r>
            <a:rPr lang="tr-TR" sz="1200" kern="1200" dirty="0" smtClean="0"/>
            <a:t>-</a:t>
          </a:r>
          <a:r>
            <a:rPr lang="tr-TR" sz="1200" kern="1200" dirty="0" err="1" smtClean="0"/>
            <a:t>Atıksu</a:t>
          </a:r>
          <a:r>
            <a:rPr lang="tr-TR" sz="1200" kern="1200" dirty="0" smtClean="0"/>
            <a:t> Altyapı Ve Evsel Katı Atık Bertaraf Tesisleri Tarifelerinin Belirlenmesinde Uyulacak Usul Ve Esaslara İlişkin Yönetmelik</a:t>
          </a:r>
          <a:endParaRPr lang="en-US" sz="1200" kern="1200" dirty="0"/>
        </a:p>
      </dsp:txBody>
      <dsp:txXfrm>
        <a:off x="7601678" y="591302"/>
        <a:ext cx="1541242" cy="4777563"/>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bwMode="auto">
          <a:xfrm>
            <a:off x="0" y="0"/>
            <a:ext cx="2944813" cy="228600"/>
          </a:xfrm>
          <a:prstGeom prst="rect">
            <a:avLst/>
          </a:prstGeom>
          <a:noFill/>
          <a:ln w="9525">
            <a:noFill/>
            <a:miter lim="800000"/>
            <a:headEnd/>
            <a:tailEnd/>
          </a:ln>
        </p:spPr>
        <p:txBody>
          <a:bodyPr vert="horz" wrap="square" lIns="62316" tIns="31158" rIns="62316" bIns="31158" numCol="1" anchor="t" anchorCtr="0" compatLnSpc="1">
            <a:prstTxWarp prst="textNoShape">
              <a:avLst/>
            </a:prstTxWarp>
          </a:bodyPr>
          <a:lstStyle>
            <a:lvl1pPr defTabSz="623888">
              <a:defRPr sz="800" b="0">
                <a:latin typeface="Arial" charset="0"/>
                <a:cs typeface="+mn-cs"/>
              </a:defRPr>
            </a:lvl1pPr>
          </a:lstStyle>
          <a:p>
            <a:pPr>
              <a:defRPr/>
            </a:pPr>
            <a:endParaRPr lang="tr-TR"/>
          </a:p>
        </p:txBody>
      </p:sp>
      <p:sp>
        <p:nvSpPr>
          <p:cNvPr id="3" name="2 Veri Yer Tutucusu"/>
          <p:cNvSpPr>
            <a:spLocks noGrp="1"/>
          </p:cNvSpPr>
          <p:nvPr>
            <p:ph type="dt" sz="quarter" idx="1"/>
          </p:nvPr>
        </p:nvSpPr>
        <p:spPr bwMode="auto">
          <a:xfrm>
            <a:off x="3849688" y="0"/>
            <a:ext cx="2946400" cy="228600"/>
          </a:xfrm>
          <a:prstGeom prst="rect">
            <a:avLst/>
          </a:prstGeom>
          <a:noFill/>
          <a:ln w="9525">
            <a:noFill/>
            <a:miter lim="800000"/>
            <a:headEnd/>
            <a:tailEnd/>
          </a:ln>
        </p:spPr>
        <p:txBody>
          <a:bodyPr vert="horz" wrap="square" lIns="62316" tIns="31158" rIns="62316" bIns="31158" numCol="1" anchor="t" anchorCtr="0" compatLnSpc="1">
            <a:prstTxWarp prst="textNoShape">
              <a:avLst/>
            </a:prstTxWarp>
          </a:bodyPr>
          <a:lstStyle>
            <a:lvl1pPr algn="r" defTabSz="623888">
              <a:defRPr sz="800" b="0">
                <a:latin typeface="Arial" charset="0"/>
                <a:cs typeface="+mn-cs"/>
              </a:defRPr>
            </a:lvl1pPr>
          </a:lstStyle>
          <a:p>
            <a:pPr>
              <a:defRPr/>
            </a:pPr>
            <a:fld id="{DDF34518-B79F-4E43-9A99-3DD833302227}" type="datetimeFigureOut">
              <a:rPr lang="tr-TR"/>
              <a:pPr>
                <a:defRPr/>
              </a:pPr>
              <a:t>24.02.2011</a:t>
            </a:fld>
            <a:endParaRPr lang="tr-TR"/>
          </a:p>
        </p:txBody>
      </p:sp>
      <p:sp>
        <p:nvSpPr>
          <p:cNvPr id="4" name="3 Altbilgi Yer Tutucusu"/>
          <p:cNvSpPr>
            <a:spLocks noGrp="1"/>
          </p:cNvSpPr>
          <p:nvPr>
            <p:ph type="ftr" sz="quarter" idx="2"/>
          </p:nvPr>
        </p:nvSpPr>
        <p:spPr bwMode="auto">
          <a:xfrm>
            <a:off x="0" y="4337050"/>
            <a:ext cx="2944813" cy="227013"/>
          </a:xfrm>
          <a:prstGeom prst="rect">
            <a:avLst/>
          </a:prstGeom>
          <a:noFill/>
          <a:ln w="9525">
            <a:noFill/>
            <a:miter lim="800000"/>
            <a:headEnd/>
            <a:tailEnd/>
          </a:ln>
        </p:spPr>
        <p:txBody>
          <a:bodyPr vert="horz" wrap="square" lIns="62316" tIns="31158" rIns="62316" bIns="31158" numCol="1" anchor="b" anchorCtr="0" compatLnSpc="1">
            <a:prstTxWarp prst="textNoShape">
              <a:avLst/>
            </a:prstTxWarp>
          </a:bodyPr>
          <a:lstStyle>
            <a:lvl1pPr defTabSz="623888">
              <a:defRPr sz="800" b="0">
                <a:latin typeface="Arial" charset="0"/>
                <a:cs typeface="+mn-cs"/>
              </a:defRPr>
            </a:lvl1pPr>
          </a:lstStyle>
          <a:p>
            <a:pPr>
              <a:defRPr/>
            </a:pPr>
            <a:endParaRPr lang="tr-TR"/>
          </a:p>
        </p:txBody>
      </p:sp>
      <p:sp>
        <p:nvSpPr>
          <p:cNvPr id="5" name="4 Slayt Numarası Yer Tutucusu"/>
          <p:cNvSpPr>
            <a:spLocks noGrp="1"/>
          </p:cNvSpPr>
          <p:nvPr>
            <p:ph type="sldNum" sz="quarter" idx="3"/>
          </p:nvPr>
        </p:nvSpPr>
        <p:spPr bwMode="auto">
          <a:xfrm>
            <a:off x="3849688" y="4337050"/>
            <a:ext cx="2946400" cy="227013"/>
          </a:xfrm>
          <a:prstGeom prst="rect">
            <a:avLst/>
          </a:prstGeom>
          <a:noFill/>
          <a:ln w="9525">
            <a:noFill/>
            <a:miter lim="800000"/>
            <a:headEnd/>
            <a:tailEnd/>
          </a:ln>
        </p:spPr>
        <p:txBody>
          <a:bodyPr vert="horz" wrap="square" lIns="62316" tIns="31158" rIns="62316" bIns="31158" numCol="1" anchor="b" anchorCtr="0" compatLnSpc="1">
            <a:prstTxWarp prst="textNoShape">
              <a:avLst/>
            </a:prstTxWarp>
          </a:bodyPr>
          <a:lstStyle>
            <a:lvl1pPr algn="r" defTabSz="623888">
              <a:defRPr sz="800" b="0">
                <a:latin typeface="Arial" charset="0"/>
                <a:cs typeface="+mn-cs"/>
              </a:defRPr>
            </a:lvl1pPr>
          </a:lstStyle>
          <a:p>
            <a:pPr>
              <a:defRPr/>
            </a:pPr>
            <a:fld id="{14111203-684F-4436-B287-7A0EEAF8B3AC}" type="slidenum">
              <a:rPr lang="tr-TR"/>
              <a:pPr>
                <a:defRPr/>
              </a:pPr>
              <a:t>‹#›</a:t>
            </a:fld>
            <a:endParaRPr lang="tr-TR"/>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44813" cy="228600"/>
          </a:xfrm>
          <a:prstGeom prst="rect">
            <a:avLst/>
          </a:prstGeom>
          <a:noFill/>
          <a:ln w="9525">
            <a:noFill/>
            <a:miter lim="800000"/>
            <a:headEnd/>
            <a:tailEnd/>
          </a:ln>
        </p:spPr>
        <p:txBody>
          <a:bodyPr vert="horz" wrap="square" lIns="62316" tIns="31158" rIns="62316" bIns="31158" numCol="1" anchor="t" anchorCtr="0" compatLnSpc="1">
            <a:prstTxWarp prst="textNoShape">
              <a:avLst/>
            </a:prstTxWarp>
          </a:bodyPr>
          <a:lstStyle>
            <a:lvl1pPr defTabSz="623888">
              <a:defRPr sz="800" b="0">
                <a:latin typeface="Arial" charset="0"/>
                <a:cs typeface="+mn-cs"/>
              </a:defRPr>
            </a:lvl1pPr>
          </a:lstStyle>
          <a:p>
            <a:pPr>
              <a:defRPr/>
            </a:pPr>
            <a:endParaRPr lang="tr-TR"/>
          </a:p>
        </p:txBody>
      </p:sp>
      <p:sp>
        <p:nvSpPr>
          <p:cNvPr id="74755" name="Rectangle 3"/>
          <p:cNvSpPr>
            <a:spLocks noGrp="1" noChangeArrowheads="1"/>
          </p:cNvSpPr>
          <p:nvPr>
            <p:ph type="dt" idx="1"/>
          </p:nvPr>
        </p:nvSpPr>
        <p:spPr bwMode="auto">
          <a:xfrm>
            <a:off x="3849688" y="0"/>
            <a:ext cx="2946400" cy="228600"/>
          </a:xfrm>
          <a:prstGeom prst="rect">
            <a:avLst/>
          </a:prstGeom>
          <a:noFill/>
          <a:ln w="9525">
            <a:noFill/>
            <a:miter lim="800000"/>
            <a:headEnd/>
            <a:tailEnd/>
          </a:ln>
        </p:spPr>
        <p:txBody>
          <a:bodyPr vert="horz" wrap="square" lIns="62316" tIns="31158" rIns="62316" bIns="31158" numCol="1" anchor="t" anchorCtr="0" compatLnSpc="1">
            <a:prstTxWarp prst="textNoShape">
              <a:avLst/>
            </a:prstTxWarp>
          </a:bodyPr>
          <a:lstStyle>
            <a:lvl1pPr algn="r" defTabSz="623888">
              <a:defRPr sz="800" b="0">
                <a:latin typeface="Arial" charset="0"/>
                <a:cs typeface="+mn-cs"/>
              </a:defRPr>
            </a:lvl1pPr>
          </a:lstStyle>
          <a:p>
            <a:pPr>
              <a:defRPr/>
            </a:pPr>
            <a:endParaRPr lang="tr-TR"/>
          </a:p>
        </p:txBody>
      </p:sp>
      <p:sp>
        <p:nvSpPr>
          <p:cNvPr id="67588" name="Rectangle 4"/>
          <p:cNvSpPr>
            <a:spLocks noGrp="1" noRot="1" noChangeAspect="1" noChangeArrowheads="1" noTextEdit="1"/>
          </p:cNvSpPr>
          <p:nvPr>
            <p:ph type="sldImg" idx="2"/>
          </p:nvPr>
        </p:nvSpPr>
        <p:spPr bwMode="auto">
          <a:xfrm>
            <a:off x="2259013" y="342900"/>
            <a:ext cx="2281237" cy="1711325"/>
          </a:xfrm>
          <a:prstGeom prst="rect">
            <a:avLst/>
          </a:prstGeom>
          <a:noFill/>
          <a:ln w="9525">
            <a:solidFill>
              <a:srgbClr val="000000"/>
            </a:solidFill>
            <a:miter lim="800000"/>
            <a:headEnd/>
            <a:tailEnd/>
          </a:ln>
        </p:spPr>
      </p:sp>
      <p:sp>
        <p:nvSpPr>
          <p:cNvPr id="74757" name="Rectangle 5"/>
          <p:cNvSpPr>
            <a:spLocks noGrp="1" noChangeArrowheads="1"/>
          </p:cNvSpPr>
          <p:nvPr>
            <p:ph type="body" sz="quarter" idx="3"/>
          </p:nvPr>
        </p:nvSpPr>
        <p:spPr bwMode="auto">
          <a:xfrm>
            <a:off x="679450" y="2168525"/>
            <a:ext cx="5438775" cy="2054225"/>
          </a:xfrm>
          <a:prstGeom prst="rect">
            <a:avLst/>
          </a:prstGeom>
          <a:noFill/>
          <a:ln w="9525">
            <a:noFill/>
            <a:miter lim="800000"/>
            <a:headEnd/>
            <a:tailEnd/>
          </a:ln>
        </p:spPr>
        <p:txBody>
          <a:bodyPr vert="horz" wrap="square" lIns="62316" tIns="31158" rIns="62316" bIns="31158"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74758" name="Rectangle 6"/>
          <p:cNvSpPr>
            <a:spLocks noGrp="1" noChangeArrowheads="1"/>
          </p:cNvSpPr>
          <p:nvPr>
            <p:ph type="ftr" sz="quarter" idx="4"/>
          </p:nvPr>
        </p:nvSpPr>
        <p:spPr bwMode="auto">
          <a:xfrm>
            <a:off x="0" y="4337050"/>
            <a:ext cx="2944813" cy="227013"/>
          </a:xfrm>
          <a:prstGeom prst="rect">
            <a:avLst/>
          </a:prstGeom>
          <a:noFill/>
          <a:ln w="9525">
            <a:noFill/>
            <a:miter lim="800000"/>
            <a:headEnd/>
            <a:tailEnd/>
          </a:ln>
        </p:spPr>
        <p:txBody>
          <a:bodyPr vert="horz" wrap="square" lIns="62316" tIns="31158" rIns="62316" bIns="31158" numCol="1" anchor="b" anchorCtr="0" compatLnSpc="1">
            <a:prstTxWarp prst="textNoShape">
              <a:avLst/>
            </a:prstTxWarp>
          </a:bodyPr>
          <a:lstStyle>
            <a:lvl1pPr defTabSz="623888">
              <a:defRPr sz="800" b="0">
                <a:latin typeface="Arial" charset="0"/>
                <a:cs typeface="+mn-cs"/>
              </a:defRPr>
            </a:lvl1pPr>
          </a:lstStyle>
          <a:p>
            <a:pPr>
              <a:defRPr/>
            </a:pPr>
            <a:endParaRPr lang="tr-TR"/>
          </a:p>
        </p:txBody>
      </p:sp>
      <p:sp>
        <p:nvSpPr>
          <p:cNvPr id="74759" name="Rectangle 7"/>
          <p:cNvSpPr>
            <a:spLocks noGrp="1" noChangeArrowheads="1"/>
          </p:cNvSpPr>
          <p:nvPr>
            <p:ph type="sldNum" sz="quarter" idx="5"/>
          </p:nvPr>
        </p:nvSpPr>
        <p:spPr bwMode="auto">
          <a:xfrm>
            <a:off x="3849688" y="4337050"/>
            <a:ext cx="2946400" cy="227013"/>
          </a:xfrm>
          <a:prstGeom prst="rect">
            <a:avLst/>
          </a:prstGeom>
          <a:noFill/>
          <a:ln w="9525">
            <a:noFill/>
            <a:miter lim="800000"/>
            <a:headEnd/>
            <a:tailEnd/>
          </a:ln>
        </p:spPr>
        <p:txBody>
          <a:bodyPr vert="horz" wrap="square" lIns="62316" tIns="31158" rIns="62316" bIns="31158" numCol="1" anchor="b" anchorCtr="0" compatLnSpc="1">
            <a:prstTxWarp prst="textNoShape">
              <a:avLst/>
            </a:prstTxWarp>
          </a:bodyPr>
          <a:lstStyle>
            <a:lvl1pPr algn="r" defTabSz="623888">
              <a:defRPr sz="800" b="0">
                <a:latin typeface="Arial" charset="0"/>
                <a:cs typeface="+mn-cs"/>
              </a:defRPr>
            </a:lvl1pPr>
          </a:lstStyle>
          <a:p>
            <a:pPr>
              <a:defRPr/>
            </a:pPr>
            <a:fld id="{E8A56BB8-8E72-4D84-8828-3D9F9AFD8302}" type="slidenum">
              <a:rPr lang="tr-TR"/>
              <a:pPr>
                <a:defRPr/>
              </a:pPr>
              <a:t>‹#›</a:t>
            </a:fld>
            <a:endParaRPr lang="tr-T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Slayt Görüntüsü Yer Tutucusu"/>
          <p:cNvSpPr>
            <a:spLocks noGrp="1" noRot="1" noChangeAspect="1" noTextEdit="1"/>
          </p:cNvSpPr>
          <p:nvPr>
            <p:ph type="sldImg"/>
          </p:nvPr>
        </p:nvSpPr>
        <p:spPr>
          <a:ln/>
        </p:spPr>
      </p:sp>
      <p:sp>
        <p:nvSpPr>
          <p:cNvPr id="68611" name="2 Not Yer Tutucusu"/>
          <p:cNvSpPr>
            <a:spLocks noGrp="1"/>
          </p:cNvSpPr>
          <p:nvPr>
            <p:ph type="body" idx="1"/>
          </p:nvPr>
        </p:nvSpPr>
        <p:spPr>
          <a:noFill/>
          <a:ln/>
        </p:spPr>
        <p:txBody>
          <a:bodyPr/>
          <a:lstStyle/>
          <a:p>
            <a:pPr eaLnBrk="1" hangingPunct="1">
              <a:spcBef>
                <a:spcPct val="0"/>
              </a:spcBef>
            </a:pPr>
            <a:endParaRPr lang="tr-TR"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Slayt Görüntüsü Yer Tutucusu"/>
          <p:cNvSpPr>
            <a:spLocks noGrp="1" noRot="1" noChangeAspect="1" noTextEdit="1"/>
          </p:cNvSpPr>
          <p:nvPr>
            <p:ph type="sldImg"/>
          </p:nvPr>
        </p:nvSpPr>
        <p:spPr>
          <a:ln/>
        </p:spPr>
      </p:sp>
      <p:sp>
        <p:nvSpPr>
          <p:cNvPr id="69635" name="2 Not Yer Tutucusu"/>
          <p:cNvSpPr>
            <a:spLocks noGrp="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2262188" y="342900"/>
            <a:ext cx="2281237" cy="1711325"/>
          </a:xfrm>
          <a:ln/>
        </p:spPr>
      </p:sp>
      <p:sp>
        <p:nvSpPr>
          <p:cNvPr id="70659" name="Rectangle 3"/>
          <p:cNvSpPr>
            <a:spLocks noGrp="1" noChangeArrowheads="1"/>
          </p:cNvSpPr>
          <p:nvPr>
            <p:ph type="body" idx="1"/>
          </p:nvPr>
        </p:nvSpPr>
        <p:spPr>
          <a:xfrm>
            <a:off x="677863" y="2168525"/>
            <a:ext cx="5441950" cy="2054225"/>
          </a:xfrm>
          <a:noFill/>
          <a:ln/>
        </p:spPr>
        <p:txBody>
          <a:bodyPr/>
          <a:lstStyle/>
          <a:p>
            <a:r>
              <a:rPr lang="tr-TR" smtClean="0">
                <a:latin typeface="Arial" pitchFamily="34" charset="0"/>
              </a:rPr>
              <a:t>2003 YILI ULUSAL PROGRAMINDA YER ALAN VE 2004 YILINDA TAMAMLANANMASI TAAHHÜT EDİLEN AMBALAJ VE AMBALAJ ATIKLARININ KONTROLÜ, ATIK YAĞLARIN KONTROLÜ, ATIK PİL VE AKÜMÜLATÖRLERİN KONTROLÜ YÖNETMELİKLERİ İLE 2003 YILI ULUSAL PROGRAMINDA YER ALMADIĞI HALDE DÜZENLİ DEPOLAMA DİREKTİFİNİN UYGULANMASINA YÖNELİK OLKARA HAFRİYAT TOPRAĞI İNŞAAT VE YIKINTI ATIKLARININ KONTROLÜ YÖN. 2004 YILINDA YAYIMLANARAK YÜRÜRLÜĞE GİRMİŞTİR. 2003 YILI ULUSAL PROGRAMINDA YER LAAN VE 2005 YILINDA TAMAMLANMASI TAAHHÜT EDİLEN TEHLİKELİ ATIKLARIN KONTROLÜ YÖN. VE 2003 YILI ULUSAL PROGRAMINDA YER ALMADIĞI HALDE DÜZENLİ DEPOLAMA DİREKTİFİNİN UYGULANMASINA YÖNELİK OLARAK TIBBİ ATIKLARIN KONT. YÖN., BİTKİSEL ATIKLARIN KON. YÖN. 2005 YILINDA YAYIMLANARAK YÜRÜRLÜĞE GİRMİŞTİR.</a:t>
            </a:r>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E65853F1-0E06-4066-8ED1-BB3D54CCB91B}" type="slidenum">
              <a:rPr lang="tr-TR" smtClean="0"/>
              <a:pPr>
                <a:defRPr/>
              </a:pPr>
              <a:t>22</a:t>
            </a:fld>
            <a:endParaRPr lang="tr-T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tr-TR" smtClean="0">
                <a:latin typeface="Arial" pitchFamily="34" charset="0"/>
              </a:rPr>
              <a:t>Büyük endüstriyel kaza tanımı yansıda görüldüğü gibidir. Resimlerdend e anlaşılacağı üere bir emisyon, patlama ya da yangının etkisi hem insan sapığına hem de çevreye çok bğyğk hasarlar vermektedir.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Slayt Görüntüsü Yer Tutucusu"/>
          <p:cNvSpPr>
            <a:spLocks noGrp="1" noRot="1" noChangeAspect="1" noTextEdit="1"/>
          </p:cNvSpPr>
          <p:nvPr>
            <p:ph type="sldImg"/>
          </p:nvPr>
        </p:nvSpPr>
        <p:spPr>
          <a:ln/>
        </p:spPr>
      </p:sp>
      <p:sp>
        <p:nvSpPr>
          <p:cNvPr id="73731" name="2 Not Yer Tutucusu"/>
          <p:cNvSpPr>
            <a:spLocks noGrp="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Slayt Görüntüsü Yer Tutucusu"/>
          <p:cNvSpPr>
            <a:spLocks noGrp="1" noRot="1" noChangeAspect="1" noTextEdit="1"/>
          </p:cNvSpPr>
          <p:nvPr>
            <p:ph type="sldImg"/>
          </p:nvPr>
        </p:nvSpPr>
        <p:spPr>
          <a:ln/>
        </p:spPr>
      </p:sp>
      <p:sp>
        <p:nvSpPr>
          <p:cNvPr id="74755" name="2 Not Yer Tutucusu"/>
          <p:cNvSpPr>
            <a:spLocks noGrp="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Slayt Görüntüsü Yer Tutucusu"/>
          <p:cNvSpPr>
            <a:spLocks noGrp="1" noRot="1" noChangeAspect="1" noTextEdit="1"/>
          </p:cNvSpPr>
          <p:nvPr>
            <p:ph type="sldImg"/>
          </p:nvPr>
        </p:nvSpPr>
        <p:spPr>
          <a:ln/>
        </p:spPr>
      </p:sp>
      <p:sp>
        <p:nvSpPr>
          <p:cNvPr id="77827" name="2 Not Yer Tutucusu"/>
          <p:cNvSpPr>
            <a:spLocks noGrp="1"/>
          </p:cNvSpPr>
          <p:nvPr>
            <p:ph type="body" idx="1"/>
          </p:nvPr>
        </p:nvSpPr>
        <p:spPr>
          <a:noFill/>
          <a:ln/>
        </p:spPr>
        <p:txBody>
          <a:bodyPr/>
          <a:lstStyle/>
          <a:p>
            <a:endParaRPr lang="tr-TR" smtClean="0">
              <a:latin typeface="Arial" pitchFamily="34" charset="0"/>
            </a:endParaRPr>
          </a:p>
        </p:txBody>
      </p:sp>
      <p:sp>
        <p:nvSpPr>
          <p:cNvPr id="4" name="3 Slayt Numarası Yer Tutucusu"/>
          <p:cNvSpPr>
            <a:spLocks noGrp="1"/>
          </p:cNvSpPr>
          <p:nvPr>
            <p:ph type="sldNum" sz="quarter" idx="5"/>
          </p:nvPr>
        </p:nvSpPr>
        <p:spPr/>
        <p:txBody>
          <a:bodyPr/>
          <a:lstStyle/>
          <a:p>
            <a:pPr>
              <a:defRPr/>
            </a:pPr>
            <a:fld id="{EE10210C-B335-41E2-82AD-B91FDEFC80DA}" type="slidenum">
              <a:rPr lang="tr-TR" smtClean="0"/>
              <a:pPr>
                <a:defRPr/>
              </a:pPr>
              <a:t>33</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8C72102-897A-4CE6-93DB-7C483B471473}" type="slidenum">
              <a:rPr lang="en-US" smtClean="0">
                <a:latin typeface="Arial" pitchFamily="34" charset="0"/>
                <a:cs typeface="Arial" pitchFamily="34" charset="0"/>
              </a:rPr>
              <a:pPr/>
              <a:t>38</a:t>
            </a:fld>
            <a:endParaRPr lang="en-US" smtClean="0">
              <a:latin typeface="Arial" pitchFamily="34" charset="0"/>
              <a:cs typeface="Arial" pitchFamily="34" charset="0"/>
            </a:endParaRPr>
          </a:p>
        </p:txBody>
      </p:sp>
      <p:sp>
        <p:nvSpPr>
          <p:cNvPr id="78851" name="Rectangle 2"/>
          <p:cNvSpPr>
            <a:spLocks noGrp="1" noRot="1" noChangeAspect="1" noChangeArrowheads="1" noTextEdit="1"/>
          </p:cNvSpPr>
          <p:nvPr>
            <p:ph type="sldImg"/>
          </p:nvPr>
        </p:nvSpPr>
        <p:spPr>
          <a:xfrm>
            <a:off x="2259013" y="342900"/>
            <a:ext cx="2282825" cy="1712913"/>
          </a:xfrm>
          <a:ln/>
        </p:spPr>
      </p:sp>
      <p:sp>
        <p:nvSpPr>
          <p:cNvPr id="78852" name="Rectangle 3"/>
          <p:cNvSpPr>
            <a:spLocks noGrp="1" noChangeArrowheads="1"/>
          </p:cNvSpPr>
          <p:nvPr>
            <p:ph type="body" idx="1"/>
          </p:nvPr>
        </p:nvSpPr>
        <p:spPr>
          <a:noFill/>
          <a:ln/>
        </p:spPr>
        <p:txBody>
          <a:bodyPr/>
          <a:lstStyle/>
          <a:p>
            <a:pPr eaLnBrk="1" hangingPunct="1">
              <a:spcBef>
                <a:spcPct val="0"/>
              </a:spcBef>
            </a:pPr>
            <a:endParaRPr lang="tr-TR"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142976" y="142853"/>
            <a:ext cx="7772400" cy="785818"/>
          </a:xfrm>
        </p:spPr>
        <p:txBody>
          <a:bodyPr/>
          <a:lstStyle/>
          <a:p>
            <a:r>
              <a:rPr lang="tr-TR"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dirty="0"/>
          </a:p>
        </p:txBody>
      </p:sp>
      <p:sp>
        <p:nvSpPr>
          <p:cNvPr id="4" name="Rectangle 6"/>
          <p:cNvSpPr>
            <a:spLocks noGrp="1" noChangeArrowheads="1"/>
          </p:cNvSpPr>
          <p:nvPr>
            <p:ph type="sldNum" sz="quarter" idx="10"/>
          </p:nvPr>
        </p:nvSpPr>
        <p:spPr>
          <a:xfrm>
            <a:off x="8358188" y="6572250"/>
            <a:ext cx="428625" cy="285750"/>
          </a:xfrm>
          <a:prstGeom prst="rect">
            <a:avLst/>
          </a:prstGeom>
        </p:spPr>
        <p:txBody>
          <a:bodyPr/>
          <a:lstStyle>
            <a:lvl1pPr>
              <a:defRPr sz="1400">
                <a:solidFill>
                  <a:schemeClr val="bg1"/>
                </a:solidFill>
                <a:latin typeface="Arial" charset="0"/>
                <a:cs typeface="+mn-cs"/>
              </a:defRPr>
            </a:lvl1pPr>
          </a:lstStyle>
          <a:p>
            <a:pPr>
              <a:defRPr/>
            </a:pPr>
            <a:fld id="{370AA090-E422-4C1F-9C6A-4D8D80C34D4C}" type="slidenum">
              <a:rPr lang="tr-TR"/>
              <a:pPr>
                <a:defRPr/>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3"/>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mn-cs"/>
              </a:defRPr>
            </a:lvl1pPr>
          </a:lstStyle>
          <a:p>
            <a:pPr>
              <a:defRPr/>
            </a:pPr>
            <a:endParaRPr lang="tr-TR"/>
          </a:p>
        </p:txBody>
      </p:sp>
      <p:sp>
        <p:nvSpPr>
          <p:cNvPr id="6" name="Rectangle 4"/>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mn-cs"/>
              </a:defRPr>
            </a:lvl1pPr>
          </a:lstStyle>
          <a:p>
            <a:pPr>
              <a:defRPr/>
            </a:pPr>
            <a:endParaRPr lang="tr-TR"/>
          </a:p>
        </p:txBody>
      </p:sp>
      <p:sp>
        <p:nvSpPr>
          <p:cNvPr id="7" name="Rectangle 5"/>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mn-cs"/>
              </a:defRPr>
            </a:lvl1pPr>
          </a:lstStyle>
          <a:p>
            <a:pPr>
              <a:defRPr/>
            </a:pPr>
            <a:fld id="{F9FC7120-359E-48A8-8675-19146613F466}"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mn-cs"/>
              </a:defRPr>
            </a:lvl1pPr>
          </a:lstStyle>
          <a:p>
            <a:pPr>
              <a:defRPr/>
            </a:pPr>
            <a:endParaRPr lang="tr-T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mn-cs"/>
              </a:defRPr>
            </a:lvl1pPr>
          </a:lstStyle>
          <a:p>
            <a:pPr>
              <a:defRPr/>
            </a:pPr>
            <a:endParaRPr lang="tr-T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mn-cs"/>
              </a:defRPr>
            </a:lvl1pPr>
          </a:lstStyle>
          <a:p>
            <a:pPr>
              <a:defRPr/>
            </a:pPr>
            <a:fld id="{8FEB9CC2-F138-4ABE-8D2C-88CC36F74E41}"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mn-cs"/>
              </a:defRPr>
            </a:lvl1pPr>
          </a:lstStyle>
          <a:p>
            <a:pPr>
              <a:defRPr/>
            </a:pPr>
            <a:endParaRPr lang="tr-T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mn-cs"/>
              </a:defRPr>
            </a:lvl1pPr>
          </a:lstStyle>
          <a:p>
            <a:pPr>
              <a:defRPr/>
            </a:pPr>
            <a:endParaRPr lang="tr-T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mn-cs"/>
              </a:defRPr>
            </a:lvl1pPr>
          </a:lstStyle>
          <a:p>
            <a:pPr>
              <a:defRPr/>
            </a:pPr>
            <a:fld id="{5E6E8DED-75AF-417B-BA54-C32EF3D7E666}"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3"/>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mn-cs"/>
              </a:defRPr>
            </a:lvl1pPr>
          </a:lstStyle>
          <a:p>
            <a:pPr>
              <a:defRPr/>
            </a:pPr>
            <a:endParaRPr lang="tr-TR"/>
          </a:p>
        </p:txBody>
      </p:sp>
      <p:sp>
        <p:nvSpPr>
          <p:cNvPr id="6" name="Rectangle 4"/>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mn-cs"/>
              </a:defRPr>
            </a:lvl1pPr>
          </a:lstStyle>
          <a:p>
            <a:pPr>
              <a:defRPr/>
            </a:pPr>
            <a:endParaRPr lang="tr-TR"/>
          </a:p>
        </p:txBody>
      </p:sp>
      <p:sp>
        <p:nvSpPr>
          <p:cNvPr id="7" name="Rectangle 5"/>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mn-cs"/>
              </a:defRPr>
            </a:lvl1pPr>
          </a:lstStyle>
          <a:p>
            <a:pPr>
              <a:defRPr/>
            </a:pPr>
            <a:fld id="{160344D3-7FAC-46B6-A7ED-773C382AC501}"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mn-cs"/>
              </a:defRPr>
            </a:lvl1pPr>
          </a:lstStyle>
          <a:p>
            <a:pPr>
              <a:defRPr/>
            </a:pPr>
            <a:endParaRPr lang="tr-TR"/>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mn-cs"/>
              </a:defRPr>
            </a:lvl1pPr>
          </a:lstStyle>
          <a:p>
            <a:pPr>
              <a:defRPr/>
            </a:pPr>
            <a:endParaRPr lang="tr-TR"/>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mn-cs"/>
              </a:defRPr>
            </a:lvl1pPr>
          </a:lstStyle>
          <a:p>
            <a:pPr>
              <a:defRPr/>
            </a:pPr>
            <a:fld id="{83BE1369-98F6-4904-932D-967AE110C27F}"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Başlık, İçerik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3"/>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mn-cs"/>
              </a:defRPr>
            </a:lvl1pPr>
          </a:lstStyle>
          <a:p>
            <a:pPr>
              <a:defRPr/>
            </a:pPr>
            <a:endParaRPr lang="tr-TR"/>
          </a:p>
        </p:txBody>
      </p:sp>
      <p:sp>
        <p:nvSpPr>
          <p:cNvPr id="6" name="Rectangle 4"/>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mn-cs"/>
              </a:defRPr>
            </a:lvl1pPr>
          </a:lstStyle>
          <a:p>
            <a:pPr>
              <a:defRPr/>
            </a:pPr>
            <a:endParaRPr lang="tr-TR"/>
          </a:p>
        </p:txBody>
      </p:sp>
      <p:sp>
        <p:nvSpPr>
          <p:cNvPr id="7" name="Rectangle 5"/>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mn-cs"/>
              </a:defRPr>
            </a:lvl1pPr>
          </a:lstStyle>
          <a:p>
            <a:pPr>
              <a:defRPr/>
            </a:pPr>
            <a:fld id="{55D7E244-DB23-443D-9F9C-04F3AD0AA1EA}"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mn-cs"/>
              </a:defRPr>
            </a:lvl1pPr>
          </a:lstStyle>
          <a:p>
            <a:pPr>
              <a:defRPr/>
            </a:pPr>
            <a:endParaRPr lang="tr-TR"/>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mn-cs"/>
              </a:defRPr>
            </a:lvl1pPr>
          </a:lstStyle>
          <a:p>
            <a:pPr>
              <a:defRPr/>
            </a:pPr>
            <a:endParaRPr lang="tr-TR"/>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mn-cs"/>
              </a:defRPr>
            </a:lvl1pPr>
          </a:lstStyle>
          <a:p>
            <a:pPr>
              <a:defRPr/>
            </a:pPr>
            <a:fld id="{A080FAA7-584E-4FFF-B133-C4777393561A}"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mn-cs"/>
              </a:defRPr>
            </a:lvl1pPr>
          </a:lstStyle>
          <a:p>
            <a:pPr>
              <a:defRPr/>
            </a:pPr>
            <a:endParaRPr lang="tr-TR"/>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mn-cs"/>
              </a:defRPr>
            </a:lvl1pPr>
          </a:lstStyle>
          <a:p>
            <a:pPr>
              <a:defRPr/>
            </a:pPr>
            <a:endParaRPr lang="tr-TR"/>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mn-cs"/>
              </a:defRPr>
            </a:lvl1pPr>
          </a:lstStyle>
          <a:p>
            <a:pPr>
              <a:defRPr/>
            </a:pPr>
            <a:fld id="{691782CC-78AA-4E3D-918C-C1426ED2597D}"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25963"/>
          </a:xfrm>
        </p:spPr>
        <p:txBody>
          <a:bodyPr/>
          <a:lstStyle/>
          <a:p>
            <a:pPr lvl="0"/>
            <a:endParaRPr lang="tr-TR" noProof="0"/>
          </a:p>
        </p:txBody>
      </p:sp>
      <p:sp>
        <p:nvSpPr>
          <p:cNvPr id="4" name="3 Veri Yer Tutucusu"/>
          <p:cNvSpPr>
            <a:spLocks noGrp="1"/>
          </p:cNvSpPr>
          <p:nvPr>
            <p:ph type="dt" sz="half" idx="10"/>
          </p:nvPr>
        </p:nvSpPr>
        <p:spPr>
          <a:xfrm>
            <a:off x="457200" y="6245225"/>
            <a:ext cx="2133600" cy="476250"/>
          </a:xfrm>
          <a:prstGeom prst="rect">
            <a:avLst/>
          </a:prstGeom>
        </p:spPr>
        <p:txBody>
          <a:bodyPr/>
          <a:lstStyle>
            <a:lvl1pPr>
              <a:defRPr>
                <a:latin typeface="Arial" charset="0"/>
                <a:cs typeface="+mn-cs"/>
              </a:defRPr>
            </a:lvl1pPr>
          </a:lstStyle>
          <a:p>
            <a:pPr>
              <a:defRPr/>
            </a:pPr>
            <a:endParaRPr lang="tr-TR"/>
          </a:p>
        </p:txBody>
      </p:sp>
      <p:sp>
        <p:nvSpPr>
          <p:cNvPr id="5" name="4 Altbilgi Yer Tutucusu"/>
          <p:cNvSpPr>
            <a:spLocks noGrp="1"/>
          </p:cNvSpPr>
          <p:nvPr>
            <p:ph type="ftr" sz="quarter" idx="11"/>
          </p:nvPr>
        </p:nvSpPr>
        <p:spPr>
          <a:xfrm>
            <a:off x="3124200" y="6245225"/>
            <a:ext cx="2895600" cy="476250"/>
          </a:xfrm>
          <a:prstGeom prst="rect">
            <a:avLst/>
          </a:prstGeom>
        </p:spPr>
        <p:txBody>
          <a:bodyPr/>
          <a:lstStyle>
            <a:lvl1pPr>
              <a:defRPr>
                <a:latin typeface="Arial" charset="0"/>
                <a:cs typeface="+mn-cs"/>
              </a:defRPr>
            </a:lvl1pPr>
          </a:lstStyle>
          <a:p>
            <a:pPr>
              <a:defRPr/>
            </a:pPr>
            <a:endParaRPr lang="tr-TR"/>
          </a:p>
        </p:txBody>
      </p:sp>
      <p:sp>
        <p:nvSpPr>
          <p:cNvPr id="6" name="5 Slayt Numarası Yer Tutucusu"/>
          <p:cNvSpPr>
            <a:spLocks noGrp="1"/>
          </p:cNvSpPr>
          <p:nvPr>
            <p:ph type="sldNum" sz="quarter" idx="12"/>
          </p:nvPr>
        </p:nvSpPr>
        <p:spPr>
          <a:xfrm>
            <a:off x="6553200" y="6245225"/>
            <a:ext cx="2133600" cy="476250"/>
          </a:xfrm>
          <a:prstGeom prst="rect">
            <a:avLst/>
          </a:prstGeom>
        </p:spPr>
        <p:txBody>
          <a:bodyPr/>
          <a:lstStyle>
            <a:lvl1pPr>
              <a:defRPr>
                <a:latin typeface="Arial" charset="0"/>
                <a:cs typeface="+mn-cs"/>
              </a:defRPr>
            </a:lvl1pPr>
          </a:lstStyle>
          <a:p>
            <a:pPr>
              <a:defRPr/>
            </a:pPr>
            <a:fld id="{C81BB858-27FB-4371-B80B-0CC0C506802C}"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userDrawn="1">
  <p:cSld name="1_Boş">
    <p:spTree>
      <p:nvGrpSpPr>
        <p:cNvPr id="1" name=""/>
        <p:cNvGrpSpPr/>
        <p:nvPr/>
      </p:nvGrpSpPr>
      <p:grpSpPr>
        <a:xfrm>
          <a:off x="0" y="0"/>
          <a:ext cx="0" cy="0"/>
          <a:chOff x="0" y="0"/>
          <a:chExt cx="0" cy="0"/>
        </a:xfrm>
      </p:grpSpPr>
      <p:grpSp>
        <p:nvGrpSpPr>
          <p:cNvPr id="4" name="4 Grup"/>
          <p:cNvGrpSpPr>
            <a:grpSpLocks/>
          </p:cNvGrpSpPr>
          <p:nvPr userDrawn="1"/>
        </p:nvGrpSpPr>
        <p:grpSpPr bwMode="auto">
          <a:xfrm>
            <a:off x="-107950" y="6453188"/>
            <a:ext cx="9251950" cy="534987"/>
            <a:chOff x="-108520" y="6453336"/>
            <a:chExt cx="9252520" cy="535272"/>
          </a:xfrm>
        </p:grpSpPr>
        <p:pic>
          <p:nvPicPr>
            <p:cNvPr id="5" name="Picture 2"/>
            <p:cNvPicPr>
              <a:picLocks noChangeAspect="1" noChangeArrowheads="1"/>
            </p:cNvPicPr>
            <p:nvPr userDrawn="1"/>
          </p:nvPicPr>
          <p:blipFill>
            <a:blip r:embed="rId2" cstate="print"/>
            <a:srcRect l="19319" t="50315" r="5235" b="12884"/>
            <a:stretch>
              <a:fillRect/>
            </a:stretch>
          </p:blipFill>
          <p:spPr bwMode="auto">
            <a:xfrm rot="10800000">
              <a:off x="-108520" y="6453336"/>
              <a:ext cx="9252520" cy="535272"/>
            </a:xfrm>
            <a:prstGeom prst="rect">
              <a:avLst/>
            </a:prstGeom>
            <a:ln>
              <a:noFill/>
            </a:ln>
            <a:effectLst>
              <a:softEdge rad="112500"/>
            </a:effectLst>
          </p:spPr>
        </p:pic>
        <p:sp>
          <p:nvSpPr>
            <p:cNvPr id="6" name="6 Metin kutusu"/>
            <p:cNvSpPr txBox="1"/>
            <p:nvPr userDrawn="1"/>
          </p:nvSpPr>
          <p:spPr>
            <a:xfrm>
              <a:off x="0" y="6488668"/>
              <a:ext cx="9144000" cy="369332"/>
            </a:xfrm>
            <a:prstGeom prst="rect">
              <a:avLst/>
            </a:prstGeom>
            <a:noFill/>
          </p:spPr>
          <p:txBody>
            <a:bodyPr>
              <a:spAutoFit/>
              <a:scene3d>
                <a:camera prst="orthographicFront"/>
                <a:lightRig rig="threePt" dir="t"/>
              </a:scene3d>
              <a:sp3d extrusionH="57150">
                <a:bevelT w="82550" h="38100" prst="coolSlant"/>
              </a:sp3d>
            </a:bodyPr>
            <a:lstStyle/>
            <a:p>
              <a:pPr>
                <a:defRPr/>
              </a:pPr>
              <a:r>
                <a:rPr lang="tr-TR" dirty="0">
                  <a:solidFill>
                    <a:schemeClr val="accent3"/>
                  </a:solidFill>
                  <a:effectLst>
                    <a:outerShdw blurRad="38100" dist="38100" dir="2700000" algn="tl">
                      <a:srgbClr val="000000">
                        <a:alpha val="43137"/>
                      </a:srgbClr>
                    </a:outerShdw>
                  </a:effectLst>
                </a:rPr>
                <a:t>EYÜP YAHŞİ							2 ARALIK 2010</a:t>
              </a:r>
            </a:p>
          </p:txBody>
        </p:sp>
      </p:grpSp>
      <p:sp>
        <p:nvSpPr>
          <p:cNvPr id="8" name="1 Başlık"/>
          <p:cNvSpPr>
            <a:spLocks noGrp="1"/>
          </p:cNvSpPr>
          <p:nvPr>
            <p:ph type="title"/>
          </p:nvPr>
        </p:nvSpPr>
        <p:spPr>
          <a:xfrm>
            <a:off x="457200" y="274638"/>
            <a:ext cx="8229600" cy="1143000"/>
          </a:xfrm>
          <a:prstGeom prst="roundRect">
            <a:avLst/>
          </a:prstGeom>
          <a:noFill/>
          <a:effectLst>
            <a:glow rad="228600">
              <a:schemeClr val="accent3">
                <a:satMod val="175000"/>
                <a:alpha val="40000"/>
              </a:schemeClr>
            </a:glow>
          </a:effectLst>
        </p:spPr>
        <p:style>
          <a:lnRef idx="2">
            <a:schemeClr val="accent1"/>
          </a:lnRef>
          <a:fillRef idx="1">
            <a:schemeClr val="lt1"/>
          </a:fillRef>
          <a:effectRef idx="0">
            <a:schemeClr val="accent1"/>
          </a:effectRef>
          <a:fontRef idx="none"/>
        </p:style>
        <p:txBody>
          <a:bodyPr/>
          <a:lstStyle>
            <a:lvl1pPr algn="l">
              <a:defRPr sz="3600">
                <a:solidFill>
                  <a:schemeClr val="accent1">
                    <a:lumMod val="50000"/>
                  </a:schemeClr>
                </a:solidFill>
                <a:effectLst/>
                <a:latin typeface="+mj-lt"/>
              </a:defRPr>
            </a:lvl1pPr>
          </a:lstStyle>
          <a:p>
            <a:r>
              <a:rPr lang="tr-TR" dirty="0" smtClean="0"/>
              <a:t>Asıl başlık stili için tıklatın</a:t>
            </a:r>
            <a:endParaRPr lang="tr-TR" dirty="0"/>
          </a:p>
        </p:txBody>
      </p:sp>
      <p:sp>
        <p:nvSpPr>
          <p:cNvPr id="9" name="2 İçerik Yer Tutucusu"/>
          <p:cNvSpPr>
            <a:spLocks noGrp="1"/>
          </p:cNvSpPr>
          <p:nvPr>
            <p:ph idx="1"/>
          </p:nvPr>
        </p:nvSpPr>
        <p:spPr>
          <a:xfrm>
            <a:off x="457200" y="1600200"/>
            <a:ext cx="8229600" cy="4525963"/>
          </a:xfrm>
          <a:prstGeom prst="rect">
            <a:avLst/>
          </a:prstGeom>
        </p:spPr>
        <p:txBody>
          <a:bodyPr/>
          <a:lstStyle>
            <a:lvl1pPr>
              <a:buClr>
                <a:schemeClr val="accent1">
                  <a:lumMod val="50000"/>
                </a:schemeClr>
              </a:buClr>
              <a:buSzPct val="126000"/>
              <a:buFont typeface="Arial" pitchFamily="34" charset="0"/>
              <a:buChar char="•"/>
              <a:defRPr>
                <a:solidFill>
                  <a:schemeClr val="accent2">
                    <a:lumMod val="75000"/>
                  </a:schemeClr>
                </a:solidFill>
                <a:effectLst>
                  <a:outerShdw blurRad="38100" dist="38100" dir="2700000" algn="tl">
                    <a:srgbClr val="000000">
                      <a:alpha val="43137"/>
                    </a:srgbClr>
                  </a:outerShdw>
                </a:effectLst>
              </a:defRPr>
            </a:lvl1pPr>
            <a:lvl2pPr>
              <a:buClr>
                <a:schemeClr val="accent1">
                  <a:lumMod val="50000"/>
                </a:schemeClr>
              </a:buClr>
              <a:buSzPct val="126000"/>
              <a:buFont typeface="Arial" pitchFamily="34" charset="0"/>
              <a:buChar char="•"/>
              <a:defRPr>
                <a:solidFill>
                  <a:schemeClr val="accent2">
                    <a:lumMod val="75000"/>
                  </a:schemeClr>
                </a:solidFill>
                <a:effectLst>
                  <a:outerShdw blurRad="38100" dist="38100" dir="2700000" algn="tl">
                    <a:srgbClr val="000000">
                      <a:alpha val="43137"/>
                    </a:srgbClr>
                  </a:outerShdw>
                </a:effectLst>
              </a:defRPr>
            </a:lvl2pPr>
            <a:lvl3pPr>
              <a:buClr>
                <a:schemeClr val="accent1">
                  <a:lumMod val="50000"/>
                </a:schemeClr>
              </a:buClr>
              <a:buSzPct val="126000"/>
              <a:buFont typeface="Arial" pitchFamily="34" charset="0"/>
              <a:buChar char="•"/>
              <a:defRPr>
                <a:solidFill>
                  <a:schemeClr val="accent2">
                    <a:lumMod val="75000"/>
                  </a:schemeClr>
                </a:solidFill>
                <a:effectLst>
                  <a:outerShdw blurRad="38100" dist="38100" dir="2700000" algn="tl">
                    <a:srgbClr val="000000">
                      <a:alpha val="43137"/>
                    </a:srgbClr>
                  </a:outerShdw>
                </a:effectLst>
              </a:defRPr>
            </a:lvl3pPr>
            <a:lvl4pPr>
              <a:buClr>
                <a:schemeClr val="accent1">
                  <a:lumMod val="50000"/>
                </a:schemeClr>
              </a:buClr>
              <a:buSzPct val="126000"/>
              <a:buFont typeface="Arial" pitchFamily="34" charset="0"/>
              <a:buChar char="•"/>
              <a:defRPr>
                <a:solidFill>
                  <a:schemeClr val="accent2">
                    <a:lumMod val="75000"/>
                  </a:schemeClr>
                </a:solidFill>
                <a:effectLst>
                  <a:outerShdw blurRad="38100" dist="38100" dir="2700000" algn="tl">
                    <a:srgbClr val="000000">
                      <a:alpha val="43137"/>
                    </a:srgbClr>
                  </a:outerShdw>
                </a:effectLst>
              </a:defRPr>
            </a:lvl4pPr>
            <a:lvl5pPr>
              <a:buClr>
                <a:schemeClr val="accent1">
                  <a:lumMod val="50000"/>
                </a:schemeClr>
              </a:buClr>
              <a:buSzPct val="126000"/>
              <a:buFont typeface="Arial" pitchFamily="34" charset="0"/>
              <a:buChar char="•"/>
              <a:defRPr>
                <a:solidFill>
                  <a:schemeClr val="accent2">
                    <a:lumMod val="75000"/>
                  </a:schemeClr>
                </a:solidFill>
                <a:effectLst>
                  <a:outerShdw blurRad="38100" dist="38100" dir="2700000" algn="tl">
                    <a:srgbClr val="000000">
                      <a:alpha val="43137"/>
                    </a:srgbClr>
                  </a:outerShdw>
                </a:effectLst>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7" name="2 Altbilgi Yer Tutucusu"/>
          <p:cNvSpPr>
            <a:spLocks noGrp="1"/>
          </p:cNvSpPr>
          <p:nvPr>
            <p:ph type="ftr" sz="quarter" idx="10"/>
          </p:nvPr>
        </p:nvSpPr>
        <p:spPr>
          <a:xfrm>
            <a:off x="3124200" y="6245225"/>
            <a:ext cx="2895600" cy="476250"/>
          </a:xfrm>
          <a:prstGeom prst="rect">
            <a:avLst/>
          </a:prstGeom>
        </p:spPr>
        <p:txBody>
          <a:bodyPr/>
          <a:lstStyle>
            <a:lvl1pPr>
              <a:defRPr/>
            </a:lvl1pPr>
          </a:lstStyle>
          <a:p>
            <a:pPr>
              <a:defRPr/>
            </a:pPr>
            <a:endParaRPr lang="en-US"/>
          </a:p>
        </p:txBody>
      </p:sp>
      <p:sp>
        <p:nvSpPr>
          <p:cNvPr id="10" name="3 Slayt Numarası Yer Tutucusu"/>
          <p:cNvSpPr>
            <a:spLocks noGrp="1"/>
          </p:cNvSpPr>
          <p:nvPr>
            <p:ph type="sldNum" sz="quarter" idx="11"/>
          </p:nvPr>
        </p:nvSpPr>
        <p:spPr>
          <a:xfrm>
            <a:off x="6553200" y="6245225"/>
            <a:ext cx="2133600" cy="476250"/>
          </a:xfrm>
          <a:prstGeom prst="rect">
            <a:avLst/>
          </a:prstGeom>
        </p:spPr>
        <p:txBody>
          <a:bodyPr/>
          <a:lstStyle>
            <a:lvl1pPr>
              <a:defRPr/>
            </a:lvl1pPr>
          </a:lstStyle>
          <a:p>
            <a:pPr>
              <a:defRPr/>
            </a:pPr>
            <a:fld id="{4F0CFEED-DF0F-43F5-99EE-C947E789AFB4}" type="slidenum">
              <a:rPr lang="en-US"/>
              <a:pPr>
                <a:defRPr/>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sp>
        <p:nvSpPr>
          <p:cNvPr id="3" name="2 Metin kutusu"/>
          <p:cNvSpPr txBox="1">
            <a:spLocks noChangeArrowheads="1"/>
          </p:cNvSpPr>
          <p:nvPr userDrawn="1"/>
        </p:nvSpPr>
        <p:spPr bwMode="auto">
          <a:xfrm>
            <a:off x="0" y="6581775"/>
            <a:ext cx="9144000" cy="276225"/>
          </a:xfrm>
          <a:prstGeom prst="rect">
            <a:avLst/>
          </a:prstGeom>
          <a:solidFill>
            <a:srgbClr val="0033CC"/>
          </a:solidFill>
          <a:ln>
            <a:noFill/>
          </a:ln>
          <a:extLst>
            <a:ext uri="{91240B29-F687-4F45-9708-019B960494DF}"/>
          </a:extLst>
        </p:spPr>
        <p:txBody>
          <a:bodyPr>
            <a:spAutoFit/>
          </a:bodyPr>
          <a:lstStyle>
            <a:lvl1pPr eaLnBrk="0" hangingPunct="0">
              <a:defRPr sz="3200" b="1">
                <a:solidFill>
                  <a:schemeClr val="tx1"/>
                </a:solidFill>
                <a:latin typeface="Arial" pitchFamily="34" charset="0"/>
                <a:cs typeface="Arial" pitchFamily="34" charset="0"/>
              </a:defRPr>
            </a:lvl1pPr>
            <a:lvl2pPr marL="742950" indent="-285750" eaLnBrk="0" hangingPunct="0">
              <a:defRPr sz="3200" b="1">
                <a:solidFill>
                  <a:schemeClr val="tx1"/>
                </a:solidFill>
                <a:latin typeface="Arial" pitchFamily="34" charset="0"/>
                <a:cs typeface="Arial" pitchFamily="34" charset="0"/>
              </a:defRPr>
            </a:lvl2pPr>
            <a:lvl3pPr marL="1143000" indent="-228600" eaLnBrk="0" hangingPunct="0">
              <a:defRPr sz="3200" b="1">
                <a:solidFill>
                  <a:schemeClr val="tx1"/>
                </a:solidFill>
                <a:latin typeface="Arial" pitchFamily="34" charset="0"/>
                <a:cs typeface="Arial" pitchFamily="34" charset="0"/>
              </a:defRPr>
            </a:lvl3pPr>
            <a:lvl4pPr marL="1600200" indent="-228600" eaLnBrk="0" hangingPunct="0">
              <a:defRPr sz="3200" b="1">
                <a:solidFill>
                  <a:schemeClr val="tx1"/>
                </a:solidFill>
                <a:latin typeface="Arial" pitchFamily="34" charset="0"/>
                <a:cs typeface="Arial" pitchFamily="34" charset="0"/>
              </a:defRPr>
            </a:lvl4pPr>
            <a:lvl5pPr marL="2057400" indent="-228600" eaLnBrk="0" hangingPunct="0">
              <a:defRPr sz="3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b="1">
                <a:solidFill>
                  <a:schemeClr val="tx1"/>
                </a:solidFill>
                <a:latin typeface="Arial" pitchFamily="34" charset="0"/>
                <a:cs typeface="Arial" pitchFamily="34" charset="0"/>
              </a:defRPr>
            </a:lvl9pPr>
          </a:lstStyle>
          <a:p>
            <a:pPr algn="ctr" eaLnBrk="1" hangingPunct="1">
              <a:defRPr/>
            </a:pPr>
            <a:r>
              <a:rPr lang="tr-TR" sz="1200" smtClean="0">
                <a:solidFill>
                  <a:schemeClr val="bg1"/>
                </a:solidFill>
              </a:rPr>
              <a:t>Çevre Yönetimi Genel Müdürlüğü</a:t>
            </a:r>
          </a:p>
        </p:txBody>
      </p:sp>
      <p:sp>
        <p:nvSpPr>
          <p:cNvPr id="4" name="Rectangle 2"/>
          <p:cNvSpPr>
            <a:spLocks noGrp="1" noChangeArrowheads="1"/>
          </p:cNvSpPr>
          <p:nvPr>
            <p:ph type="title"/>
          </p:nvPr>
        </p:nvSpPr>
        <p:spPr bwMode="auto">
          <a:xfrm>
            <a:off x="1142976" y="214290"/>
            <a:ext cx="7858180" cy="714375"/>
          </a:xfrm>
          <a:prstGeom prst="rect">
            <a:avLst/>
          </a:prstGeom>
          <a:noFill/>
          <a:ln w="9525">
            <a:noFill/>
            <a:miter lim="800000"/>
            <a:headEnd/>
            <a:tailEnd/>
          </a:ln>
        </p:spPr>
        <p:txBody>
          <a:bodyPr/>
          <a:lstStyle/>
          <a:p>
            <a:pPr lvl="0"/>
            <a:endParaRPr lang="tr-TR" dirty="0" smtClean="0"/>
          </a:p>
        </p:txBody>
      </p:sp>
      <p:sp>
        <p:nvSpPr>
          <p:cNvPr id="5" name="Rectangle 6"/>
          <p:cNvSpPr>
            <a:spLocks noGrp="1" noChangeArrowheads="1"/>
          </p:cNvSpPr>
          <p:nvPr>
            <p:ph type="sldNum" sz="quarter" idx="10"/>
          </p:nvPr>
        </p:nvSpPr>
        <p:spPr>
          <a:xfrm>
            <a:off x="8072438" y="6572250"/>
            <a:ext cx="714375" cy="285750"/>
          </a:xfrm>
          <a:prstGeom prst="rect">
            <a:avLst/>
          </a:prstGeom>
        </p:spPr>
        <p:txBody>
          <a:bodyPr/>
          <a:lstStyle>
            <a:lvl1pPr>
              <a:defRPr sz="1400">
                <a:solidFill>
                  <a:schemeClr val="bg1"/>
                </a:solidFill>
                <a:latin typeface="Arial" charset="0"/>
              </a:defRPr>
            </a:lvl1pPr>
          </a:lstStyle>
          <a:p>
            <a:pPr>
              <a:defRPr/>
            </a:pPr>
            <a:fld id="{667BFB04-F65A-460A-B613-94D80F9A01FB}" type="slidenum">
              <a:rPr lang="tr-TR"/>
              <a:pPr>
                <a:defRPr/>
              </a:pPr>
              <a:t>‹#›</a:t>
            </a:fld>
            <a:endParaRPr lang="tr-TR" dirty="0"/>
          </a:p>
        </p:txBody>
      </p:sp>
      <p:sp>
        <p:nvSpPr>
          <p:cNvPr id="6" name="Rectangle 4"/>
          <p:cNvSpPr>
            <a:spLocks noGrp="1" noChangeArrowheads="1"/>
          </p:cNvSpPr>
          <p:nvPr>
            <p:ph type="dt" sz="half" idx="11"/>
          </p:nvPr>
        </p:nvSpPr>
        <p:spPr>
          <a:xfrm>
            <a:off x="285750" y="6572250"/>
            <a:ext cx="2000250" cy="285750"/>
          </a:xfrm>
          <a:prstGeom prst="rect">
            <a:avLst/>
          </a:prstGeom>
        </p:spPr>
        <p:txBody>
          <a:bodyPr/>
          <a:lstStyle>
            <a:lvl1pPr>
              <a:defRPr sz="1200" b="0">
                <a:solidFill>
                  <a:schemeClr val="bg1"/>
                </a:solidFill>
                <a:latin typeface="Arial" charset="0"/>
              </a:defRPr>
            </a:lvl1pPr>
          </a:lstStyle>
          <a:p>
            <a:pPr>
              <a:defRPr/>
            </a:pPr>
            <a:endParaRPr lang="tr-T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Başlık Slaydı">
    <p:spTree>
      <p:nvGrpSpPr>
        <p:cNvPr id="1" name=""/>
        <p:cNvGrpSpPr/>
        <p:nvPr/>
      </p:nvGrpSpPr>
      <p:grpSpPr>
        <a:xfrm>
          <a:off x="0" y="0"/>
          <a:ext cx="0" cy="0"/>
          <a:chOff x="0" y="0"/>
          <a:chExt cx="0" cy="0"/>
        </a:xfrm>
      </p:grpSpPr>
      <p:sp>
        <p:nvSpPr>
          <p:cNvPr id="3" name="6 Metin kutusu"/>
          <p:cNvSpPr txBox="1">
            <a:spLocks noChangeArrowheads="1"/>
          </p:cNvSpPr>
          <p:nvPr userDrawn="1"/>
        </p:nvSpPr>
        <p:spPr bwMode="auto">
          <a:xfrm>
            <a:off x="0" y="6581775"/>
            <a:ext cx="9144000" cy="276225"/>
          </a:xfrm>
          <a:prstGeom prst="rect">
            <a:avLst/>
          </a:prstGeom>
          <a:solidFill>
            <a:srgbClr val="0033CC"/>
          </a:solidFill>
          <a:ln w="9525">
            <a:noFill/>
            <a:miter lim="800000"/>
            <a:headEnd/>
            <a:tailEnd/>
          </a:ln>
        </p:spPr>
        <p:txBody>
          <a:bodyPr>
            <a:spAutoFit/>
          </a:bodyPr>
          <a:lstStyle/>
          <a:p>
            <a:pPr algn="ctr">
              <a:defRPr/>
            </a:pPr>
            <a:r>
              <a:rPr lang="tr-TR" sz="1200">
                <a:solidFill>
                  <a:schemeClr val="bg1"/>
                </a:solidFill>
              </a:rPr>
              <a:t>Çevre Yönetimi Genel Müdürlüğü</a:t>
            </a:r>
          </a:p>
        </p:txBody>
      </p:sp>
      <p:sp>
        <p:nvSpPr>
          <p:cNvPr id="2" name="1 Başlık"/>
          <p:cNvSpPr>
            <a:spLocks noGrp="1"/>
          </p:cNvSpPr>
          <p:nvPr>
            <p:ph type="ctrTitle"/>
          </p:nvPr>
        </p:nvSpPr>
        <p:spPr>
          <a:xfrm>
            <a:off x="1142976" y="142853"/>
            <a:ext cx="7772400" cy="785818"/>
          </a:xfrm>
        </p:spPr>
        <p:txBody>
          <a:bodyPr/>
          <a:lstStyle/>
          <a:p>
            <a:r>
              <a:rPr lang="tr-TR" smtClean="0"/>
              <a:t>Asıl başlık stili için tıklatın</a:t>
            </a:r>
            <a:endParaRPr lang="tr-TR" dirty="0"/>
          </a:p>
        </p:txBody>
      </p:sp>
      <p:sp>
        <p:nvSpPr>
          <p:cNvPr id="4" name="Rectangle 6"/>
          <p:cNvSpPr>
            <a:spLocks noGrp="1" noChangeArrowheads="1"/>
          </p:cNvSpPr>
          <p:nvPr>
            <p:ph type="sldNum" sz="quarter" idx="10"/>
          </p:nvPr>
        </p:nvSpPr>
        <p:spPr>
          <a:xfrm>
            <a:off x="8072438" y="6572250"/>
            <a:ext cx="714375" cy="285750"/>
          </a:xfrm>
          <a:prstGeom prst="rect">
            <a:avLst/>
          </a:prstGeom>
        </p:spPr>
        <p:txBody>
          <a:bodyPr/>
          <a:lstStyle>
            <a:lvl1pPr>
              <a:defRPr sz="1400">
                <a:solidFill>
                  <a:schemeClr val="bg1"/>
                </a:solidFill>
              </a:defRPr>
            </a:lvl1pPr>
          </a:lstStyle>
          <a:p>
            <a:pPr>
              <a:defRPr/>
            </a:pPr>
            <a:fld id="{8DD58FEA-1AE0-42E5-B0F3-B0385DA806F7}" type="slidenum">
              <a:rPr lang="tr-TR"/>
              <a:pPr>
                <a:defRPr/>
              </a:pPr>
              <a:t>‹#›</a:t>
            </a:fld>
            <a:r>
              <a:rPr lang="tr-TR" dirty="0"/>
              <a:t>/70</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Başlık Slaydı">
    <p:spTree>
      <p:nvGrpSpPr>
        <p:cNvPr id="1" name=""/>
        <p:cNvGrpSpPr/>
        <p:nvPr/>
      </p:nvGrpSpPr>
      <p:grpSpPr>
        <a:xfrm>
          <a:off x="0" y="0"/>
          <a:ext cx="0" cy="0"/>
          <a:chOff x="0" y="0"/>
          <a:chExt cx="0" cy="0"/>
        </a:xfrm>
      </p:grpSpPr>
      <p:sp>
        <p:nvSpPr>
          <p:cNvPr id="4" name="3 Metin kutusu"/>
          <p:cNvSpPr txBox="1">
            <a:spLocks noChangeArrowheads="1"/>
          </p:cNvSpPr>
          <p:nvPr userDrawn="1"/>
        </p:nvSpPr>
        <p:spPr bwMode="auto">
          <a:xfrm>
            <a:off x="0" y="6581775"/>
            <a:ext cx="9144000" cy="276225"/>
          </a:xfrm>
          <a:prstGeom prst="rect">
            <a:avLst/>
          </a:prstGeom>
          <a:solidFill>
            <a:srgbClr val="0033CC"/>
          </a:solidFill>
          <a:ln>
            <a:noFill/>
          </a:ln>
          <a:extLst>
            <a:ext uri="{91240B29-F687-4F45-9708-019B960494DF}"/>
          </a:extLst>
        </p:spPr>
        <p:txBody>
          <a:bodyPr>
            <a:spAutoFit/>
          </a:bodyPr>
          <a:lstStyle>
            <a:lvl1pPr eaLnBrk="0" hangingPunct="0">
              <a:defRPr sz="3200" b="1">
                <a:solidFill>
                  <a:schemeClr val="tx1"/>
                </a:solidFill>
                <a:latin typeface="Arial" pitchFamily="34" charset="0"/>
                <a:cs typeface="Arial" pitchFamily="34" charset="0"/>
              </a:defRPr>
            </a:lvl1pPr>
            <a:lvl2pPr marL="742950" indent="-285750" eaLnBrk="0" hangingPunct="0">
              <a:defRPr sz="3200" b="1">
                <a:solidFill>
                  <a:schemeClr val="tx1"/>
                </a:solidFill>
                <a:latin typeface="Arial" pitchFamily="34" charset="0"/>
                <a:cs typeface="Arial" pitchFamily="34" charset="0"/>
              </a:defRPr>
            </a:lvl2pPr>
            <a:lvl3pPr marL="1143000" indent="-228600" eaLnBrk="0" hangingPunct="0">
              <a:defRPr sz="3200" b="1">
                <a:solidFill>
                  <a:schemeClr val="tx1"/>
                </a:solidFill>
                <a:latin typeface="Arial" pitchFamily="34" charset="0"/>
                <a:cs typeface="Arial" pitchFamily="34" charset="0"/>
              </a:defRPr>
            </a:lvl3pPr>
            <a:lvl4pPr marL="1600200" indent="-228600" eaLnBrk="0" hangingPunct="0">
              <a:defRPr sz="3200" b="1">
                <a:solidFill>
                  <a:schemeClr val="tx1"/>
                </a:solidFill>
                <a:latin typeface="Arial" pitchFamily="34" charset="0"/>
                <a:cs typeface="Arial" pitchFamily="34" charset="0"/>
              </a:defRPr>
            </a:lvl4pPr>
            <a:lvl5pPr marL="2057400" indent="-228600" eaLnBrk="0" hangingPunct="0">
              <a:defRPr sz="3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b="1">
                <a:solidFill>
                  <a:schemeClr val="tx1"/>
                </a:solidFill>
                <a:latin typeface="Arial" pitchFamily="34" charset="0"/>
                <a:cs typeface="Arial" pitchFamily="34" charset="0"/>
              </a:defRPr>
            </a:lvl9pPr>
          </a:lstStyle>
          <a:p>
            <a:pPr algn="ctr" eaLnBrk="1" hangingPunct="1">
              <a:defRPr/>
            </a:pPr>
            <a:r>
              <a:rPr lang="tr-TR" sz="1200" smtClean="0">
                <a:solidFill>
                  <a:schemeClr val="bg1"/>
                </a:solidFill>
              </a:rPr>
              <a:t>………… Valiliği İl Çevre ve Orman Müdürlüğü</a:t>
            </a:r>
          </a:p>
        </p:txBody>
      </p:sp>
      <p:sp>
        <p:nvSpPr>
          <p:cNvPr id="2" name="1 Başlık"/>
          <p:cNvSpPr>
            <a:spLocks noGrp="1"/>
          </p:cNvSpPr>
          <p:nvPr>
            <p:ph type="ctrTitle"/>
          </p:nvPr>
        </p:nvSpPr>
        <p:spPr>
          <a:xfrm>
            <a:off x="1142976" y="142853"/>
            <a:ext cx="7772400" cy="785818"/>
          </a:xfrm>
        </p:spPr>
        <p:txBody>
          <a:bodyPr/>
          <a:lstStyle/>
          <a:p>
            <a:r>
              <a:rPr lang="tr-TR"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dirty="0"/>
          </a:p>
        </p:txBody>
      </p:sp>
      <p:sp>
        <p:nvSpPr>
          <p:cNvPr id="5" name="Rectangle 6"/>
          <p:cNvSpPr>
            <a:spLocks noGrp="1" noChangeArrowheads="1"/>
          </p:cNvSpPr>
          <p:nvPr>
            <p:ph type="sldNum" sz="quarter" idx="10"/>
          </p:nvPr>
        </p:nvSpPr>
        <p:spPr>
          <a:xfrm>
            <a:off x="8072438" y="6572250"/>
            <a:ext cx="714375" cy="285750"/>
          </a:xfrm>
          <a:prstGeom prst="rect">
            <a:avLst/>
          </a:prstGeom>
        </p:spPr>
        <p:txBody>
          <a:bodyPr/>
          <a:lstStyle>
            <a:lvl1pPr>
              <a:defRPr sz="1400">
                <a:solidFill>
                  <a:schemeClr val="bg1"/>
                </a:solidFill>
                <a:latin typeface="Arial" charset="0"/>
                <a:cs typeface="+mn-cs"/>
              </a:defRPr>
            </a:lvl1pPr>
          </a:lstStyle>
          <a:p>
            <a:pPr>
              <a:defRPr/>
            </a:pPr>
            <a:fld id="{409BCC46-D19E-4506-BF4C-F65CDDD69CD1}" type="slidenum">
              <a:rPr lang="tr-TR"/>
              <a:pPr>
                <a:defRPr/>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mn-cs"/>
              </a:defRPr>
            </a:lvl1pPr>
          </a:lstStyle>
          <a:p>
            <a:pPr>
              <a:defRPr/>
            </a:pPr>
            <a:endParaRPr lang="tr-T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mn-cs"/>
              </a:defRPr>
            </a:lvl1pPr>
          </a:lstStyle>
          <a:p>
            <a:pPr>
              <a:defRPr/>
            </a:pPr>
            <a:endParaRPr lang="tr-T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mn-cs"/>
              </a:defRPr>
            </a:lvl1pPr>
          </a:lstStyle>
          <a:p>
            <a:pPr>
              <a:defRPr/>
            </a:pPr>
            <a:fld id="{FBF7C581-9A42-429C-9B0E-AF2F924D32FC}"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3"/>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mn-cs"/>
              </a:defRPr>
            </a:lvl1pPr>
          </a:lstStyle>
          <a:p>
            <a:pPr>
              <a:defRPr/>
            </a:pPr>
            <a:endParaRPr lang="tr-TR"/>
          </a:p>
        </p:txBody>
      </p:sp>
      <p:sp>
        <p:nvSpPr>
          <p:cNvPr id="6" name="Rectangle 4"/>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mn-cs"/>
              </a:defRPr>
            </a:lvl1pPr>
          </a:lstStyle>
          <a:p>
            <a:pPr>
              <a:defRPr/>
            </a:pPr>
            <a:endParaRPr lang="tr-TR"/>
          </a:p>
        </p:txBody>
      </p:sp>
      <p:sp>
        <p:nvSpPr>
          <p:cNvPr id="7" name="Rectangle 5"/>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mn-cs"/>
              </a:defRPr>
            </a:lvl1pPr>
          </a:lstStyle>
          <a:p>
            <a:pPr>
              <a:defRPr/>
            </a:pPr>
            <a:fld id="{17216074-3DBE-4594-8F5C-8E6BC67D8B18}"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mn-cs"/>
              </a:defRPr>
            </a:lvl1pPr>
          </a:lstStyle>
          <a:p>
            <a:pPr>
              <a:defRPr/>
            </a:pPr>
            <a:endParaRPr lang="tr-TR"/>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mn-cs"/>
              </a:defRPr>
            </a:lvl1pPr>
          </a:lstStyle>
          <a:p>
            <a:pPr>
              <a:defRPr/>
            </a:pPr>
            <a:endParaRPr lang="tr-TR"/>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mn-cs"/>
              </a:defRPr>
            </a:lvl1pPr>
          </a:lstStyle>
          <a:p>
            <a:pPr>
              <a:defRPr/>
            </a:pPr>
            <a:fld id="{FC9F587B-DADB-4AE7-855A-0C1AFA5950E4}"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mn-cs"/>
              </a:defRPr>
            </a:lvl1pPr>
          </a:lstStyle>
          <a:p>
            <a:pPr>
              <a:defRPr/>
            </a:pPr>
            <a:endParaRPr lang="tr-TR"/>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mn-cs"/>
              </a:defRPr>
            </a:lvl1pPr>
          </a:lstStyle>
          <a:p>
            <a:pPr>
              <a:defRPr/>
            </a:pPr>
            <a:endParaRPr lang="tr-TR"/>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mn-cs"/>
              </a:defRPr>
            </a:lvl1pPr>
          </a:lstStyle>
          <a:p>
            <a:pPr>
              <a:defRPr/>
            </a:pPr>
            <a:fld id="{09ED4ED6-976F-4942-A035-DDA682660393}"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mn-cs"/>
              </a:defRPr>
            </a:lvl1pPr>
          </a:lstStyle>
          <a:p>
            <a:pPr>
              <a:defRPr/>
            </a:pPr>
            <a:endParaRPr lang="tr-TR"/>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mn-cs"/>
              </a:defRPr>
            </a:lvl1pPr>
          </a:lstStyle>
          <a:p>
            <a:pPr>
              <a:defRPr/>
            </a:pPr>
            <a:endParaRPr lang="tr-TR"/>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mn-cs"/>
              </a:defRPr>
            </a:lvl1pPr>
          </a:lstStyle>
          <a:p>
            <a:pPr>
              <a:defRPr/>
            </a:pPr>
            <a:fld id="{8741867C-278C-49D6-B7A1-5253B2B4DA55}"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3"/>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mn-cs"/>
              </a:defRPr>
            </a:lvl1pPr>
          </a:lstStyle>
          <a:p>
            <a:pPr>
              <a:defRPr/>
            </a:pPr>
            <a:endParaRPr lang="tr-TR"/>
          </a:p>
        </p:txBody>
      </p:sp>
      <p:sp>
        <p:nvSpPr>
          <p:cNvPr id="6" name="Rectangle 4"/>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mn-cs"/>
              </a:defRPr>
            </a:lvl1pPr>
          </a:lstStyle>
          <a:p>
            <a:pPr>
              <a:defRPr/>
            </a:pPr>
            <a:endParaRPr lang="tr-TR"/>
          </a:p>
        </p:txBody>
      </p:sp>
      <p:sp>
        <p:nvSpPr>
          <p:cNvPr id="7" name="Rectangle 5"/>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mn-cs"/>
              </a:defRPr>
            </a:lvl1pPr>
          </a:lstStyle>
          <a:p>
            <a:pPr>
              <a:defRPr/>
            </a:pPr>
            <a:fld id="{4B118395-EB98-43D5-8B68-197ED02AE931}"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14313"/>
            <a:ext cx="8229600" cy="714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tr-TR" smtClean="0"/>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cSld>
  <p:clrMap bg1="lt1" tx1="dk1" bg2="lt2" tx2="dk2" accent1="accent1" accent2="accent2" accent3="accent3" accent4="accent4" accent5="accent5" accent6="accent6" hlink="hlink" folHlink="folHlink"/>
  <p:sldLayoutIdLst>
    <p:sldLayoutId id="2147484744" r:id="rId1"/>
    <p:sldLayoutId id="2147484743"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53" r:id="rId11"/>
    <p:sldLayoutId id="2147484754" r:id="rId12"/>
    <p:sldLayoutId id="2147484755" r:id="rId13"/>
    <p:sldLayoutId id="2147484756" r:id="rId14"/>
    <p:sldLayoutId id="2147484757" r:id="rId15"/>
    <p:sldLayoutId id="2147484758" r:id="rId16"/>
    <p:sldLayoutId id="2147484759" r:id="rId17"/>
    <p:sldLayoutId id="2147484760" r:id="rId18"/>
    <p:sldLayoutId id="2147484761" r:id="rId19"/>
    <p:sldLayoutId id="2147484762" r:id="rId20"/>
    <p:sldLayoutId id="2147484763" r:id="rId21"/>
  </p:sldLayoutIdLst>
  <p:transition>
    <p:cover dir="r"/>
  </p:transition>
  <p:hf sldNum="0" hdr="0" ftr="0" dt="0"/>
  <p:txStyles>
    <p:titleStyle>
      <a:lvl1pPr algn="ctr" rtl="0" eaLnBrk="0" fontAlgn="base" hangingPunct="0">
        <a:spcBef>
          <a:spcPct val="0"/>
        </a:spcBef>
        <a:spcAft>
          <a:spcPct val="0"/>
        </a:spcAft>
        <a:defRPr sz="3000">
          <a:solidFill>
            <a:srgbClr val="0033CC"/>
          </a:solidFill>
          <a:latin typeface="+mj-lt"/>
          <a:ea typeface="+mj-ea"/>
          <a:cs typeface="+mj-cs"/>
        </a:defRPr>
      </a:lvl1pPr>
      <a:lvl2pPr algn="ctr" rtl="0" eaLnBrk="0" fontAlgn="base" hangingPunct="0">
        <a:spcBef>
          <a:spcPct val="0"/>
        </a:spcBef>
        <a:spcAft>
          <a:spcPct val="0"/>
        </a:spcAft>
        <a:defRPr sz="3000">
          <a:solidFill>
            <a:srgbClr val="0033CC"/>
          </a:solidFill>
          <a:latin typeface="Calibri" pitchFamily="34" charset="0"/>
        </a:defRPr>
      </a:lvl2pPr>
      <a:lvl3pPr algn="ctr" rtl="0" eaLnBrk="0" fontAlgn="base" hangingPunct="0">
        <a:spcBef>
          <a:spcPct val="0"/>
        </a:spcBef>
        <a:spcAft>
          <a:spcPct val="0"/>
        </a:spcAft>
        <a:defRPr sz="3000">
          <a:solidFill>
            <a:srgbClr val="0033CC"/>
          </a:solidFill>
          <a:latin typeface="Calibri" pitchFamily="34" charset="0"/>
        </a:defRPr>
      </a:lvl3pPr>
      <a:lvl4pPr algn="ctr" rtl="0" eaLnBrk="0" fontAlgn="base" hangingPunct="0">
        <a:spcBef>
          <a:spcPct val="0"/>
        </a:spcBef>
        <a:spcAft>
          <a:spcPct val="0"/>
        </a:spcAft>
        <a:defRPr sz="3000">
          <a:solidFill>
            <a:srgbClr val="0033CC"/>
          </a:solidFill>
          <a:latin typeface="Calibri" pitchFamily="34" charset="0"/>
        </a:defRPr>
      </a:lvl4pPr>
      <a:lvl5pPr algn="ctr" rtl="0" eaLnBrk="0" fontAlgn="base" hangingPunct="0">
        <a:spcBef>
          <a:spcPct val="0"/>
        </a:spcBef>
        <a:spcAft>
          <a:spcPct val="0"/>
        </a:spcAft>
        <a:defRPr sz="3000">
          <a:solidFill>
            <a:srgbClr val="0033CC"/>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wmf"/><Relationship Id="rId7" Type="http://schemas.openxmlformats.org/officeDocument/2006/relationships/image" Target="../media/image12.gif"/><Relationship Id="rId2" Type="http://schemas.openxmlformats.org/officeDocument/2006/relationships/image" Target="../media/image7.jpeg"/><Relationship Id="rId1" Type="http://schemas.openxmlformats.org/officeDocument/2006/relationships/slideLayout" Target="../slideLayouts/slideLayout8.xml"/><Relationship Id="rId6" Type="http://schemas.openxmlformats.org/officeDocument/2006/relationships/image" Target="../media/image11.gif"/><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wmf"/></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iconbazaar.com/bars/contributed/pg04.html"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0.pn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25.jpe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Metin kutusu"/>
          <p:cNvSpPr txBox="1">
            <a:spLocks noChangeArrowheads="1"/>
          </p:cNvSpPr>
          <p:nvPr/>
        </p:nvSpPr>
        <p:spPr bwMode="auto">
          <a:xfrm>
            <a:off x="2051050" y="5151438"/>
            <a:ext cx="5041900" cy="1631950"/>
          </a:xfrm>
          <a:prstGeom prst="rect">
            <a:avLst/>
          </a:prstGeom>
          <a:noFill/>
          <a:ln w="9525">
            <a:noFill/>
            <a:miter lim="800000"/>
            <a:headEnd/>
            <a:tailEnd/>
          </a:ln>
        </p:spPr>
        <p:txBody>
          <a:bodyPr>
            <a:spAutoFit/>
          </a:bodyPr>
          <a:lstStyle/>
          <a:p>
            <a:pPr algn="ctr"/>
            <a:r>
              <a:rPr lang="tr-TR" sz="2000">
                <a:solidFill>
                  <a:srgbClr val="0000FF"/>
                </a:solidFill>
              </a:rPr>
              <a:t>Eyüp YAHŞİ</a:t>
            </a:r>
          </a:p>
          <a:p>
            <a:pPr algn="ctr"/>
            <a:r>
              <a:rPr lang="tr-TR" sz="2000">
                <a:solidFill>
                  <a:srgbClr val="0000FF"/>
                </a:solidFill>
              </a:rPr>
              <a:t>Genel Müdür Yardımcısı</a:t>
            </a:r>
          </a:p>
          <a:p>
            <a:pPr algn="ctr"/>
            <a:endParaRPr lang="tr-TR" sz="2000">
              <a:solidFill>
                <a:srgbClr val="0000FF"/>
              </a:solidFill>
            </a:endParaRPr>
          </a:p>
          <a:p>
            <a:pPr algn="ctr"/>
            <a:r>
              <a:rPr lang="tr-TR" sz="2000">
                <a:solidFill>
                  <a:srgbClr val="0000FF"/>
                </a:solidFill>
              </a:rPr>
              <a:t>II. OSB ZİRVESİ</a:t>
            </a:r>
          </a:p>
          <a:p>
            <a:pPr algn="ctr"/>
            <a:r>
              <a:rPr lang="tr-TR" sz="2000">
                <a:solidFill>
                  <a:srgbClr val="0000FF"/>
                </a:solidFill>
              </a:rPr>
              <a:t>24 Şubat 2011-Antalya</a:t>
            </a:r>
          </a:p>
        </p:txBody>
      </p:sp>
      <p:pic>
        <p:nvPicPr>
          <p:cNvPr id="24579" name="Picture 1"/>
          <p:cNvPicPr>
            <a:picLocks noChangeAspect="1" noChangeArrowheads="1"/>
          </p:cNvPicPr>
          <p:nvPr/>
        </p:nvPicPr>
        <p:blipFill>
          <a:blip r:embed="rId3" cstate="print"/>
          <a:srcRect l="22321" t="17851" r="29861" b="64285"/>
          <a:stretch>
            <a:fillRect/>
          </a:stretch>
        </p:blipFill>
        <p:spPr bwMode="auto">
          <a:xfrm>
            <a:off x="357188" y="2643188"/>
            <a:ext cx="3929062" cy="2286000"/>
          </a:xfrm>
          <a:prstGeom prst="rect">
            <a:avLst/>
          </a:prstGeom>
          <a:noFill/>
          <a:ln w="9525">
            <a:noFill/>
            <a:miter lim="800000"/>
            <a:headEnd/>
            <a:tailEnd/>
          </a:ln>
        </p:spPr>
      </p:pic>
      <p:sp>
        <p:nvSpPr>
          <p:cNvPr id="14" name="13 Dikdörtgen"/>
          <p:cNvSpPr/>
          <p:nvPr/>
        </p:nvSpPr>
        <p:spPr>
          <a:xfrm>
            <a:off x="1857356" y="46001"/>
            <a:ext cx="5549916" cy="95410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2800" dirty="0">
                <a:ln w="11430"/>
                <a:solidFill>
                  <a:srgbClr val="0000FF"/>
                </a:solidFill>
                <a:effectLst>
                  <a:outerShdw blurRad="50800" dist="39000" dir="5460000" algn="tl">
                    <a:srgbClr val="000000">
                      <a:alpha val="38000"/>
                    </a:srgbClr>
                  </a:outerShdw>
                </a:effectLst>
                <a:latin typeface="Arial" charset="0"/>
              </a:rPr>
              <a:t>T.C.</a:t>
            </a:r>
          </a:p>
          <a:p>
            <a:pPr algn="ctr" fontAlgn="auto">
              <a:spcBef>
                <a:spcPts val="0"/>
              </a:spcBef>
              <a:spcAft>
                <a:spcPts val="0"/>
              </a:spcAft>
              <a:defRPr/>
            </a:pPr>
            <a:r>
              <a:rPr lang="tr-TR" sz="2800" dirty="0">
                <a:ln w="11430"/>
                <a:solidFill>
                  <a:srgbClr val="0000FF"/>
                </a:solidFill>
                <a:effectLst>
                  <a:outerShdw blurRad="50800" dist="39000" dir="5460000" algn="tl">
                    <a:srgbClr val="000000">
                      <a:alpha val="38000"/>
                    </a:srgbClr>
                  </a:outerShdw>
                </a:effectLst>
                <a:latin typeface="Arial" charset="0"/>
              </a:rPr>
              <a:t>ÇEVRE VE ORMAN BAKANLIĞI</a:t>
            </a:r>
          </a:p>
        </p:txBody>
      </p:sp>
      <p:sp>
        <p:nvSpPr>
          <p:cNvPr id="24581" name="Rectangle 7"/>
          <p:cNvSpPr>
            <a:spLocks noChangeArrowheads="1"/>
          </p:cNvSpPr>
          <p:nvPr/>
        </p:nvSpPr>
        <p:spPr bwMode="auto">
          <a:xfrm>
            <a:off x="179388" y="1635125"/>
            <a:ext cx="8786812" cy="862013"/>
          </a:xfrm>
          <a:prstGeom prst="rect">
            <a:avLst/>
          </a:prstGeom>
          <a:noFill/>
          <a:ln w="9525">
            <a:noFill/>
            <a:miter lim="800000"/>
            <a:headEnd/>
            <a:tailEnd/>
          </a:ln>
        </p:spPr>
        <p:txBody>
          <a:bodyPr lIns="182880" tIns="182880" rIns="182880" bIns="182880">
            <a:spAutoFit/>
          </a:bodyPr>
          <a:lstStyle/>
          <a:p>
            <a:pPr algn="ctr"/>
            <a:r>
              <a:rPr lang="tr-TR">
                <a:solidFill>
                  <a:srgbClr val="C00000"/>
                </a:solidFill>
              </a:rPr>
              <a:t>ÇEVRE MEVZUATINDA OSB’LERİN YERİ</a:t>
            </a:r>
          </a:p>
        </p:txBody>
      </p:sp>
      <p:sp>
        <p:nvSpPr>
          <p:cNvPr id="24582" name="3 Metin kutusu"/>
          <p:cNvSpPr txBox="1">
            <a:spLocks noChangeArrowheads="1"/>
          </p:cNvSpPr>
          <p:nvPr/>
        </p:nvSpPr>
        <p:spPr bwMode="auto">
          <a:xfrm>
            <a:off x="1671638" y="925513"/>
            <a:ext cx="5883275" cy="460375"/>
          </a:xfrm>
          <a:prstGeom prst="rect">
            <a:avLst/>
          </a:prstGeom>
          <a:noFill/>
          <a:ln w="9525">
            <a:noFill/>
            <a:miter lim="800000"/>
            <a:headEnd/>
            <a:tailEnd/>
          </a:ln>
        </p:spPr>
        <p:txBody>
          <a:bodyPr>
            <a:spAutoFit/>
          </a:bodyPr>
          <a:lstStyle/>
          <a:p>
            <a:pPr algn="ctr"/>
            <a:r>
              <a:rPr lang="tr-TR" sz="2400">
                <a:solidFill>
                  <a:srgbClr val="0000FF"/>
                </a:solidFill>
              </a:rPr>
              <a:t>Çevre Yönetimi Genel Müdürlüğü</a:t>
            </a:r>
          </a:p>
        </p:txBody>
      </p:sp>
      <p:pic>
        <p:nvPicPr>
          <p:cNvPr id="24583" name="Resim 15" descr="C:\Documents and Settings\seminoglu\Desktop\Resim_1262081541.jpg"/>
          <p:cNvPicPr>
            <a:picLocks noChangeAspect="1" noChangeArrowheads="1"/>
          </p:cNvPicPr>
          <p:nvPr/>
        </p:nvPicPr>
        <p:blipFill>
          <a:blip r:embed="rId4" cstate="print"/>
          <a:srcRect/>
          <a:stretch>
            <a:fillRect/>
          </a:stretch>
        </p:blipFill>
        <p:spPr bwMode="auto">
          <a:xfrm>
            <a:off x="4643438" y="2643188"/>
            <a:ext cx="4214812" cy="2276475"/>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descr="Large confetti"/>
          <p:cNvSpPr>
            <a:spLocks noChangeArrowheads="1"/>
          </p:cNvSpPr>
          <p:nvPr/>
        </p:nvSpPr>
        <p:spPr bwMode="auto">
          <a:xfrm>
            <a:off x="250825" y="284163"/>
            <a:ext cx="8893175" cy="552450"/>
          </a:xfrm>
          <a:prstGeom prst="rect">
            <a:avLst/>
          </a:prstGeom>
          <a:noFill/>
          <a:ln w="9525">
            <a:noFill/>
            <a:miter lim="800000"/>
            <a:headEnd/>
            <a:tailEnd/>
          </a:ln>
        </p:spPr>
        <p:txBody>
          <a:bodyPr anchor="b"/>
          <a:lstStyle/>
          <a:p>
            <a:pPr algn="ctr">
              <a:defRPr/>
            </a:pPr>
            <a:r>
              <a:rPr lang="tr-TR" sz="2800" dirty="0">
                <a:solidFill>
                  <a:schemeClr val="accent6">
                    <a:lumMod val="75000"/>
                  </a:schemeClr>
                </a:solidFill>
                <a:cs typeface="Times New Roman" pitchFamily="18" charset="0"/>
              </a:rPr>
              <a:t>  </a:t>
            </a:r>
            <a:r>
              <a:rPr lang="tr-TR" sz="2800" dirty="0" smtClean="0">
                <a:solidFill>
                  <a:schemeClr val="accent6">
                    <a:lumMod val="75000"/>
                  </a:schemeClr>
                </a:solidFill>
                <a:cs typeface="Times New Roman" pitchFamily="18" charset="0"/>
              </a:rPr>
              <a:t>YÖNETMELİK</a:t>
            </a:r>
            <a:endParaRPr lang="tr-TR" sz="2800" dirty="0">
              <a:solidFill>
                <a:schemeClr val="accent6">
                  <a:lumMod val="75000"/>
                </a:schemeClr>
              </a:solidFill>
              <a:cs typeface="Times New Roman" pitchFamily="18" charset="0"/>
            </a:endParaRPr>
          </a:p>
        </p:txBody>
      </p:sp>
      <p:sp>
        <p:nvSpPr>
          <p:cNvPr id="31747" name="Rectangle 5"/>
          <p:cNvSpPr>
            <a:spLocks noChangeArrowheads="1"/>
          </p:cNvSpPr>
          <p:nvPr/>
        </p:nvSpPr>
        <p:spPr bwMode="auto">
          <a:xfrm>
            <a:off x="107950" y="1052513"/>
            <a:ext cx="8785225" cy="5616575"/>
          </a:xfrm>
          <a:prstGeom prst="rect">
            <a:avLst/>
          </a:prstGeom>
          <a:noFill/>
          <a:ln w="9525">
            <a:noFill/>
            <a:miter lim="800000"/>
            <a:headEnd/>
            <a:tailEnd/>
          </a:ln>
        </p:spPr>
        <p:txBody>
          <a:bodyPr/>
          <a:lstStyle/>
          <a:p>
            <a:pPr marL="800100" lvl="1" indent="-342900" algn="just">
              <a:lnSpc>
                <a:spcPct val="80000"/>
              </a:lnSpc>
              <a:spcBef>
                <a:spcPct val="20000"/>
              </a:spcBef>
              <a:buClr>
                <a:srgbClr val="990000"/>
              </a:buClr>
            </a:pPr>
            <a:endParaRPr lang="tr-TR" dirty="0" smtClean="0"/>
          </a:p>
          <a:p>
            <a:pPr marL="800100" lvl="1" indent="-342900" algn="just">
              <a:lnSpc>
                <a:spcPct val="80000"/>
              </a:lnSpc>
              <a:spcBef>
                <a:spcPct val="20000"/>
              </a:spcBef>
              <a:buClr>
                <a:srgbClr val="990000"/>
              </a:buClr>
            </a:pPr>
            <a:r>
              <a:rPr lang="tr-TR" sz="2400" dirty="0" smtClean="0">
                <a:solidFill>
                  <a:srgbClr val="FF3300"/>
                </a:solidFill>
                <a:cs typeface="Times New Roman" pitchFamily="18" charset="0"/>
              </a:rPr>
              <a:t>KATKI PAYI</a:t>
            </a:r>
            <a:r>
              <a:rPr lang="tr-TR" sz="1400" dirty="0" smtClean="0">
                <a:solidFill>
                  <a:srgbClr val="0000FF"/>
                </a:solidFill>
              </a:rPr>
              <a:t> </a:t>
            </a:r>
            <a:endParaRPr lang="tr-TR" sz="1400" dirty="0">
              <a:solidFill>
                <a:srgbClr val="0000FF"/>
              </a:solidFill>
            </a:endParaRPr>
          </a:p>
          <a:p>
            <a:pPr marL="342900" indent="-342900" algn="just">
              <a:lnSpc>
                <a:spcPct val="80000"/>
              </a:lnSpc>
              <a:spcBef>
                <a:spcPct val="20000"/>
              </a:spcBef>
              <a:buClr>
                <a:srgbClr val="990000"/>
              </a:buClr>
              <a:buFont typeface="Wingdings" pitchFamily="2" charset="2"/>
              <a:buNone/>
            </a:pPr>
            <a:endParaRPr lang="tr-TR" sz="2400" dirty="0">
              <a:solidFill>
                <a:srgbClr val="0000FF"/>
              </a:solidFill>
            </a:endParaRPr>
          </a:p>
          <a:p>
            <a:pPr marL="342900" indent="-342900" algn="just">
              <a:lnSpc>
                <a:spcPct val="80000"/>
              </a:lnSpc>
              <a:spcBef>
                <a:spcPct val="20000"/>
              </a:spcBef>
              <a:buClr>
                <a:srgbClr val="990000"/>
              </a:buClr>
              <a:buFont typeface="Wingdings" pitchFamily="2" charset="2"/>
              <a:buChar char="§"/>
            </a:pPr>
            <a:r>
              <a:rPr lang="tr-TR" dirty="0" err="1" smtClean="0">
                <a:solidFill>
                  <a:srgbClr val="0000FF"/>
                </a:solidFill>
              </a:rPr>
              <a:t>Atıksu</a:t>
            </a:r>
            <a:r>
              <a:rPr lang="tr-TR" dirty="0" smtClean="0">
                <a:solidFill>
                  <a:srgbClr val="0000FF"/>
                </a:solidFill>
              </a:rPr>
              <a:t> Altyapı Ve Evsel Katı Atık Bertaraf Tesisleri Tarifelerinin Belirlenmesinde Uyulacak Usul Ve Esaslara İlişkin Yönetmelik (27/10/2011)</a:t>
            </a:r>
          </a:p>
          <a:p>
            <a:pPr marL="342900" indent="-342900" algn="just">
              <a:lnSpc>
                <a:spcPct val="80000"/>
              </a:lnSpc>
              <a:spcBef>
                <a:spcPct val="20000"/>
              </a:spcBef>
              <a:buClr>
                <a:srgbClr val="990000"/>
              </a:buClr>
              <a:buFont typeface="Wingdings" pitchFamily="2" charset="2"/>
              <a:buChar char="§"/>
            </a:pPr>
            <a:endParaRPr lang="tr-TR" dirty="0">
              <a:solidFill>
                <a:srgbClr val="0000FF"/>
              </a:solidFill>
            </a:endParaRPr>
          </a:p>
          <a:p>
            <a:pPr marL="342900" indent="-342900" algn="just">
              <a:lnSpc>
                <a:spcPct val="80000"/>
              </a:lnSpc>
              <a:spcBef>
                <a:spcPct val="20000"/>
              </a:spcBef>
              <a:buClr>
                <a:srgbClr val="990000"/>
              </a:buClr>
              <a:buFont typeface="Wingdings" pitchFamily="2" charset="2"/>
              <a:buChar char="§"/>
            </a:pPr>
            <a:r>
              <a:rPr lang="tr-TR" dirty="0" smtClean="0">
                <a:solidFill>
                  <a:srgbClr val="0000FF"/>
                </a:solidFill>
              </a:rPr>
              <a:t>Dolayısıyla altyapı yönetimlerinin(OSB…) verdikleri  hizmetin karşılığını toplayabilmeleri için hukuki altyapı da tamamlanmıştır.</a:t>
            </a:r>
            <a:endParaRPr lang="tr-TR" dirty="0">
              <a:solidFill>
                <a:srgbClr val="0000FF"/>
              </a:solidFill>
            </a:endParaRPr>
          </a:p>
        </p:txBody>
      </p:sp>
    </p:spTree>
  </p:cSld>
  <p:clrMapOvr>
    <a:masterClrMapping/>
  </p:clrMapOvr>
  <p:transition>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827088" y="1196975"/>
            <a:ext cx="7416800" cy="4968875"/>
          </a:xfrm>
          <a:prstGeom prst="rect">
            <a:avLst/>
          </a:prstGeom>
          <a:noFill/>
          <a:ln w="9525">
            <a:noFill/>
            <a:miter lim="800000"/>
            <a:headEnd/>
            <a:tailEnd/>
          </a:ln>
        </p:spPr>
        <p:txBody>
          <a:bodyPr anchor="ctr"/>
          <a:lstStyle/>
          <a:p>
            <a:pPr algn="ctr" eaLnBrk="0" hangingPunct="0"/>
            <a:r>
              <a:rPr lang="tr-TR" sz="4800">
                <a:solidFill>
                  <a:srgbClr val="990000"/>
                </a:solidFill>
              </a:rPr>
              <a:t/>
            </a:r>
            <a:br>
              <a:rPr lang="tr-TR" sz="4800">
                <a:solidFill>
                  <a:srgbClr val="990000"/>
                </a:solidFill>
              </a:rPr>
            </a:br>
            <a:r>
              <a:rPr lang="tr-TR" sz="2000" i="1">
                <a:solidFill>
                  <a:srgbClr val="0000CC"/>
                </a:solidFill>
              </a:rPr>
              <a:t/>
            </a:r>
            <a:br>
              <a:rPr lang="tr-TR" sz="2000" i="1">
                <a:solidFill>
                  <a:srgbClr val="0000CC"/>
                </a:solidFill>
              </a:rPr>
            </a:br>
            <a:endParaRPr lang="tr-TR" sz="1600">
              <a:solidFill>
                <a:srgbClr val="0000CC"/>
              </a:solidFill>
            </a:endParaRPr>
          </a:p>
        </p:txBody>
      </p:sp>
      <p:sp>
        <p:nvSpPr>
          <p:cNvPr id="27651" name="2 Başlık"/>
          <p:cNvSpPr>
            <a:spLocks noGrp="1"/>
          </p:cNvSpPr>
          <p:nvPr>
            <p:ph type="ctrTitle"/>
          </p:nvPr>
        </p:nvSpPr>
        <p:spPr>
          <a:xfrm>
            <a:off x="1143000" y="142875"/>
            <a:ext cx="6500813" cy="785813"/>
          </a:xfrm>
        </p:spPr>
        <p:txBody>
          <a:bodyPr/>
          <a:lstStyle/>
          <a:p>
            <a:pPr eaLnBrk="1" hangingPunct="1">
              <a:defRPr/>
            </a:pPr>
            <a:r>
              <a:rPr lang="tr-TR" sz="2800" b="1" dirty="0" smtClean="0">
                <a:solidFill>
                  <a:schemeClr val="accent6">
                    <a:lumMod val="75000"/>
                  </a:schemeClr>
                </a:solidFill>
              </a:rPr>
              <a:t>SU VE  ATIKSU MEVZUATI</a:t>
            </a:r>
            <a:endParaRPr lang="en-US" sz="2800" b="1" dirty="0" smtClean="0">
              <a:solidFill>
                <a:schemeClr val="accent6">
                  <a:lumMod val="75000"/>
                </a:schemeClr>
              </a:solidFill>
            </a:endParaRPr>
          </a:p>
        </p:txBody>
      </p:sp>
      <p:sp>
        <p:nvSpPr>
          <p:cNvPr id="27652" name="Rectangle 3"/>
          <p:cNvSpPr>
            <a:spLocks noChangeArrowheads="1"/>
          </p:cNvSpPr>
          <p:nvPr/>
        </p:nvSpPr>
        <p:spPr bwMode="auto">
          <a:xfrm>
            <a:off x="250825" y="1214438"/>
            <a:ext cx="2232025" cy="938212"/>
          </a:xfrm>
          <a:prstGeom prst="rect">
            <a:avLst/>
          </a:prstGeom>
          <a:solidFill>
            <a:srgbClr val="9AD1F6"/>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endParaRPr lang="tr-TR" sz="1800">
              <a:solidFill>
                <a:srgbClr val="080808"/>
              </a:solidFill>
              <a:latin typeface="Times New Roman" pitchFamily="18" charset="0"/>
            </a:endParaRPr>
          </a:p>
          <a:p>
            <a:pPr algn="ctr">
              <a:defRPr/>
            </a:pPr>
            <a:r>
              <a:rPr lang="tr-TR" sz="1800">
                <a:solidFill>
                  <a:srgbClr val="FF3300"/>
                </a:solidFill>
              </a:rPr>
              <a:t>Su Kirliliği Kontrolü </a:t>
            </a:r>
          </a:p>
          <a:p>
            <a:pPr algn="ctr">
              <a:defRPr/>
            </a:pPr>
            <a:r>
              <a:rPr lang="tr-TR" sz="1800">
                <a:solidFill>
                  <a:srgbClr val="FF3300"/>
                </a:solidFill>
              </a:rPr>
              <a:t>Yönetmeliği</a:t>
            </a:r>
          </a:p>
          <a:p>
            <a:pPr algn="ctr">
              <a:defRPr/>
            </a:pPr>
            <a:r>
              <a:rPr lang="tr-TR" sz="1800">
                <a:solidFill>
                  <a:srgbClr val="080808"/>
                </a:solidFill>
              </a:rPr>
              <a:t>(2004)</a:t>
            </a:r>
            <a:endParaRPr lang="en-US" sz="1800">
              <a:solidFill>
                <a:srgbClr val="080808"/>
              </a:solidFill>
            </a:endParaRPr>
          </a:p>
          <a:p>
            <a:pPr algn="ctr">
              <a:defRPr/>
            </a:pPr>
            <a:r>
              <a:rPr lang="en-US" sz="1800">
                <a:solidFill>
                  <a:srgbClr val="080808"/>
                </a:solidFill>
                <a:latin typeface="Times New Roman" pitchFamily="18" charset="0"/>
              </a:rPr>
              <a:t>		</a:t>
            </a:r>
          </a:p>
        </p:txBody>
      </p:sp>
      <p:sp>
        <p:nvSpPr>
          <p:cNvPr id="27653" name="Rectangle 2"/>
          <p:cNvSpPr>
            <a:spLocks noChangeArrowheads="1"/>
          </p:cNvSpPr>
          <p:nvPr/>
        </p:nvSpPr>
        <p:spPr bwMode="auto">
          <a:xfrm>
            <a:off x="3132138" y="1143000"/>
            <a:ext cx="2232025" cy="1008063"/>
          </a:xfrm>
          <a:prstGeom prst="rect">
            <a:avLst/>
          </a:prstGeom>
          <a:solidFill>
            <a:srgbClr val="9AD1F6"/>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tr-TR" sz="1800" dirty="0">
                <a:solidFill>
                  <a:srgbClr val="FF3300"/>
                </a:solidFill>
              </a:rPr>
              <a:t>ÇEVRE KANUNU</a:t>
            </a:r>
          </a:p>
          <a:p>
            <a:pPr algn="ctr">
              <a:defRPr/>
            </a:pPr>
            <a:r>
              <a:rPr lang="tr-TR" sz="1800" dirty="0">
                <a:solidFill>
                  <a:srgbClr val="080808"/>
                </a:solidFill>
              </a:rPr>
              <a:t>(2872-1983)</a:t>
            </a:r>
          </a:p>
          <a:p>
            <a:pPr algn="ctr">
              <a:defRPr/>
            </a:pPr>
            <a:r>
              <a:rPr lang="tr-TR" sz="1800" dirty="0">
                <a:solidFill>
                  <a:srgbClr val="080808"/>
                </a:solidFill>
              </a:rPr>
              <a:t>(5491-2006)</a:t>
            </a:r>
            <a:endParaRPr lang="en-US" sz="1800" dirty="0">
              <a:solidFill>
                <a:srgbClr val="080808"/>
              </a:solidFill>
            </a:endParaRPr>
          </a:p>
        </p:txBody>
      </p:sp>
      <p:sp>
        <p:nvSpPr>
          <p:cNvPr id="27654" name="Rectangle 6"/>
          <p:cNvSpPr>
            <a:spLocks noChangeArrowheads="1"/>
          </p:cNvSpPr>
          <p:nvPr/>
        </p:nvSpPr>
        <p:spPr bwMode="auto">
          <a:xfrm>
            <a:off x="6300788" y="1143000"/>
            <a:ext cx="2663825" cy="936625"/>
          </a:xfrm>
          <a:prstGeom prst="rect">
            <a:avLst/>
          </a:prstGeom>
          <a:solidFill>
            <a:srgbClr val="9AD1F6"/>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tr-TR" sz="1800">
                <a:solidFill>
                  <a:srgbClr val="080808"/>
                </a:solidFill>
              </a:rPr>
              <a:t>Kentsel Atıksu Arıtımı</a:t>
            </a:r>
          </a:p>
          <a:p>
            <a:pPr algn="ctr">
              <a:defRPr/>
            </a:pPr>
            <a:r>
              <a:rPr lang="tr-TR" sz="1800">
                <a:solidFill>
                  <a:srgbClr val="080808"/>
                </a:solidFill>
              </a:rPr>
              <a:t> Yönetmeliği</a:t>
            </a:r>
          </a:p>
          <a:p>
            <a:pPr algn="ctr">
              <a:defRPr/>
            </a:pPr>
            <a:r>
              <a:rPr lang="tr-TR" sz="1800">
                <a:solidFill>
                  <a:srgbClr val="080808"/>
                </a:solidFill>
              </a:rPr>
              <a:t>(2006)</a:t>
            </a:r>
          </a:p>
        </p:txBody>
      </p:sp>
      <p:sp>
        <p:nvSpPr>
          <p:cNvPr id="27655" name="Rectangle 5"/>
          <p:cNvSpPr>
            <a:spLocks noChangeArrowheads="1"/>
          </p:cNvSpPr>
          <p:nvPr/>
        </p:nvSpPr>
        <p:spPr bwMode="auto">
          <a:xfrm>
            <a:off x="142875" y="3071813"/>
            <a:ext cx="3071813" cy="3000375"/>
          </a:xfrm>
          <a:prstGeom prst="rect">
            <a:avLst/>
          </a:prstGeom>
          <a:solidFill>
            <a:srgbClr val="65B8F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r>
              <a:rPr lang="tr-TR" sz="1800" dirty="0">
                <a:solidFill>
                  <a:srgbClr val="080808"/>
                </a:solidFill>
              </a:rPr>
              <a:t>Tebliğler ve Genelgeler</a:t>
            </a:r>
          </a:p>
          <a:p>
            <a:pPr>
              <a:defRPr/>
            </a:pPr>
            <a:endParaRPr lang="tr-TR" sz="1800" dirty="0">
              <a:solidFill>
                <a:srgbClr val="080808"/>
              </a:solidFill>
            </a:endParaRPr>
          </a:p>
          <a:p>
            <a:pPr>
              <a:buFont typeface="Wingdings" pitchFamily="2" charset="2"/>
              <a:buChar char="Ø"/>
              <a:defRPr/>
            </a:pPr>
            <a:r>
              <a:rPr lang="tr-TR" sz="1800" dirty="0">
                <a:solidFill>
                  <a:srgbClr val="FF3300"/>
                </a:solidFill>
              </a:rPr>
              <a:t>Numune Alma ve</a:t>
            </a:r>
          </a:p>
          <a:p>
            <a:pPr>
              <a:buFont typeface="Wingdings" pitchFamily="2" charset="2"/>
              <a:buNone/>
              <a:defRPr/>
            </a:pPr>
            <a:r>
              <a:rPr lang="tr-TR" sz="1800" dirty="0">
                <a:solidFill>
                  <a:srgbClr val="FF3300"/>
                </a:solidFill>
              </a:rPr>
              <a:t>   Analiz </a:t>
            </a:r>
            <a:r>
              <a:rPr lang="tr-TR" sz="1800" dirty="0" smtClean="0">
                <a:solidFill>
                  <a:srgbClr val="FF3300"/>
                </a:solidFill>
              </a:rPr>
              <a:t>Metotları tebliği</a:t>
            </a:r>
            <a:endParaRPr lang="tr-TR" sz="1800" dirty="0">
              <a:solidFill>
                <a:srgbClr val="FF3300"/>
              </a:solidFill>
            </a:endParaRPr>
          </a:p>
          <a:p>
            <a:pPr>
              <a:buFont typeface="Wingdings" pitchFamily="2" charset="2"/>
              <a:buChar char="Ø"/>
              <a:defRPr/>
            </a:pPr>
            <a:r>
              <a:rPr lang="tr-TR" sz="1800" dirty="0">
                <a:solidFill>
                  <a:srgbClr val="FF3300"/>
                </a:solidFill>
              </a:rPr>
              <a:t>Teknik Usuller Tebliği</a:t>
            </a:r>
          </a:p>
          <a:p>
            <a:pPr>
              <a:buFont typeface="Wingdings" pitchFamily="2" charset="2"/>
              <a:buChar char="Ø"/>
              <a:defRPr/>
            </a:pPr>
            <a:r>
              <a:rPr lang="tr-TR" sz="1800" dirty="0">
                <a:solidFill>
                  <a:srgbClr val="FF3300"/>
                </a:solidFill>
              </a:rPr>
              <a:t>İdari Usuller Tebliği</a:t>
            </a:r>
          </a:p>
          <a:p>
            <a:pPr>
              <a:buFont typeface="Wingdings" pitchFamily="2" charset="2"/>
              <a:buChar char="Ø"/>
              <a:defRPr/>
            </a:pPr>
            <a:r>
              <a:rPr lang="tr-TR" sz="1800" dirty="0">
                <a:solidFill>
                  <a:srgbClr val="080808"/>
                </a:solidFill>
              </a:rPr>
              <a:t>İş </a:t>
            </a:r>
            <a:r>
              <a:rPr lang="tr-TR" sz="1800" dirty="0" err="1">
                <a:solidFill>
                  <a:srgbClr val="080808"/>
                </a:solidFill>
              </a:rPr>
              <a:t>Termin</a:t>
            </a:r>
            <a:r>
              <a:rPr lang="tr-TR" sz="1800" dirty="0">
                <a:solidFill>
                  <a:srgbClr val="080808"/>
                </a:solidFill>
              </a:rPr>
              <a:t> Planı Genelgesi</a:t>
            </a:r>
          </a:p>
          <a:p>
            <a:pPr>
              <a:buFont typeface="Wingdings" pitchFamily="2" charset="2"/>
              <a:buChar char="Ø"/>
              <a:defRPr/>
            </a:pPr>
            <a:r>
              <a:rPr lang="tr-TR" sz="1800" dirty="0">
                <a:solidFill>
                  <a:srgbClr val="FF3300"/>
                </a:solidFill>
              </a:rPr>
              <a:t>Proje Onay Genelgesi</a:t>
            </a:r>
            <a:endParaRPr lang="en-US" sz="1800" dirty="0">
              <a:solidFill>
                <a:srgbClr val="FF3300"/>
              </a:solidFill>
            </a:endParaRPr>
          </a:p>
        </p:txBody>
      </p:sp>
      <p:sp>
        <p:nvSpPr>
          <p:cNvPr id="27656" name="Rectangle 11"/>
          <p:cNvSpPr>
            <a:spLocks noChangeArrowheads="1"/>
          </p:cNvSpPr>
          <p:nvPr/>
        </p:nvSpPr>
        <p:spPr bwMode="auto">
          <a:xfrm>
            <a:off x="3500438" y="3621088"/>
            <a:ext cx="4392612" cy="2522537"/>
          </a:xfrm>
          <a:prstGeom prst="rect">
            <a:avLst/>
          </a:prstGeom>
          <a:solidFill>
            <a:srgbClr val="9AD1F6"/>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marL="457200" indent="-457200">
              <a:buFont typeface="Wingdings" pitchFamily="2" charset="2"/>
              <a:buChar char="Ø"/>
              <a:defRPr/>
            </a:pPr>
            <a:r>
              <a:rPr lang="tr-TR" sz="1800" dirty="0">
                <a:solidFill>
                  <a:srgbClr val="FF3300"/>
                </a:solidFill>
              </a:rPr>
              <a:t>Tehlikeli Maddelerin Su ve </a:t>
            </a:r>
          </a:p>
          <a:p>
            <a:pPr marL="457200" indent="-457200">
              <a:defRPr/>
            </a:pPr>
            <a:r>
              <a:rPr lang="tr-TR" sz="1800" dirty="0">
                <a:solidFill>
                  <a:srgbClr val="FF3300"/>
                </a:solidFill>
              </a:rPr>
              <a:t>Çevresinde Neden Olduğu Kirliliğin </a:t>
            </a:r>
          </a:p>
          <a:p>
            <a:pPr marL="457200" indent="-457200">
              <a:defRPr/>
            </a:pPr>
            <a:r>
              <a:rPr lang="tr-TR" sz="1800" dirty="0">
                <a:solidFill>
                  <a:srgbClr val="FF3300"/>
                </a:solidFill>
              </a:rPr>
              <a:t>Kontrolü Yönetmeliği</a:t>
            </a:r>
            <a:r>
              <a:rPr lang="tr-TR" sz="1800" dirty="0">
                <a:solidFill>
                  <a:srgbClr val="080808"/>
                </a:solidFill>
              </a:rPr>
              <a:t> (2005)</a:t>
            </a:r>
          </a:p>
          <a:p>
            <a:pPr marL="457200" indent="-457200">
              <a:defRPr/>
            </a:pPr>
            <a:endParaRPr lang="tr-TR" sz="1800" dirty="0">
              <a:solidFill>
                <a:srgbClr val="080808"/>
              </a:solidFill>
            </a:endParaRPr>
          </a:p>
          <a:p>
            <a:pPr marL="457200" indent="-457200">
              <a:buFont typeface="Wingdings" pitchFamily="2" charset="2"/>
              <a:buChar char="Ø"/>
              <a:defRPr/>
            </a:pPr>
            <a:r>
              <a:rPr lang="tr-TR" sz="1800" dirty="0">
                <a:solidFill>
                  <a:srgbClr val="080808"/>
                </a:solidFill>
              </a:rPr>
              <a:t>İçme ve Kullanma Suyu</a:t>
            </a:r>
          </a:p>
          <a:p>
            <a:pPr marL="457200" indent="-457200">
              <a:defRPr/>
            </a:pPr>
            <a:r>
              <a:rPr lang="tr-TR" sz="1800" dirty="0">
                <a:solidFill>
                  <a:srgbClr val="080808"/>
                </a:solidFill>
              </a:rPr>
              <a:t> Elde Edilen ve Edilmesi Planlanan </a:t>
            </a:r>
          </a:p>
          <a:p>
            <a:pPr marL="457200" indent="-457200">
              <a:defRPr/>
            </a:pPr>
            <a:r>
              <a:rPr lang="tr-TR" sz="1800" dirty="0">
                <a:solidFill>
                  <a:srgbClr val="080808"/>
                </a:solidFill>
              </a:rPr>
              <a:t>Yüzeysel Suların Kalitesine Dair </a:t>
            </a:r>
          </a:p>
          <a:p>
            <a:pPr marL="457200" indent="-457200">
              <a:defRPr/>
            </a:pPr>
            <a:r>
              <a:rPr lang="tr-TR" sz="1800" dirty="0">
                <a:solidFill>
                  <a:srgbClr val="080808"/>
                </a:solidFill>
              </a:rPr>
              <a:t>Yönetmelik (2005)</a:t>
            </a:r>
          </a:p>
          <a:p>
            <a:pPr marL="457200" indent="-457200">
              <a:defRPr/>
            </a:pPr>
            <a:endParaRPr lang="tr-TR" sz="1800" dirty="0">
              <a:solidFill>
                <a:srgbClr val="080808"/>
              </a:solidFill>
            </a:endParaRPr>
          </a:p>
        </p:txBody>
      </p:sp>
      <p:sp>
        <p:nvSpPr>
          <p:cNvPr id="32777" name="AutoShape 8"/>
          <p:cNvSpPr>
            <a:spLocks noChangeArrowheads="1"/>
          </p:cNvSpPr>
          <p:nvPr/>
        </p:nvSpPr>
        <p:spPr bwMode="auto">
          <a:xfrm>
            <a:off x="2484438" y="1428750"/>
            <a:ext cx="574675" cy="485775"/>
          </a:xfrm>
          <a:prstGeom prst="leftArrow">
            <a:avLst>
              <a:gd name="adj1" fmla="val 50000"/>
              <a:gd name="adj2" fmla="val 29575"/>
            </a:avLst>
          </a:prstGeom>
          <a:solidFill>
            <a:schemeClr val="accent2"/>
          </a:solidFill>
          <a:ln w="9525">
            <a:solidFill>
              <a:schemeClr val="tx1"/>
            </a:solidFill>
            <a:miter lim="800000"/>
            <a:headEnd/>
            <a:tailEnd/>
          </a:ln>
        </p:spPr>
        <p:txBody>
          <a:bodyPr wrap="none" anchor="ctr"/>
          <a:lstStyle/>
          <a:p>
            <a:endParaRPr lang="en-US" sz="2400">
              <a:latin typeface="Times New Roman" pitchFamily="18" charset="0"/>
            </a:endParaRPr>
          </a:p>
        </p:txBody>
      </p:sp>
      <p:sp>
        <p:nvSpPr>
          <p:cNvPr id="32778" name="AutoShape 7"/>
          <p:cNvSpPr>
            <a:spLocks noChangeArrowheads="1"/>
          </p:cNvSpPr>
          <p:nvPr/>
        </p:nvSpPr>
        <p:spPr bwMode="auto">
          <a:xfrm>
            <a:off x="5435600" y="1357313"/>
            <a:ext cx="831850" cy="485775"/>
          </a:xfrm>
          <a:prstGeom prst="rightArrow">
            <a:avLst>
              <a:gd name="adj1" fmla="val 50000"/>
              <a:gd name="adj2" fmla="val 42810"/>
            </a:avLst>
          </a:prstGeom>
          <a:solidFill>
            <a:schemeClr val="accent2"/>
          </a:solidFill>
          <a:ln w="9525">
            <a:solidFill>
              <a:schemeClr val="tx1"/>
            </a:solidFill>
            <a:miter lim="800000"/>
            <a:headEnd/>
            <a:tailEnd/>
          </a:ln>
        </p:spPr>
        <p:txBody>
          <a:bodyPr wrap="none" anchor="ctr"/>
          <a:lstStyle/>
          <a:p>
            <a:endParaRPr lang="en-US" sz="2400">
              <a:latin typeface="Times New Roman" pitchFamily="18" charset="0"/>
            </a:endParaRPr>
          </a:p>
        </p:txBody>
      </p:sp>
      <p:sp>
        <p:nvSpPr>
          <p:cNvPr id="32779" name="AutoShape 9"/>
          <p:cNvSpPr>
            <a:spLocks noChangeArrowheads="1"/>
          </p:cNvSpPr>
          <p:nvPr/>
        </p:nvSpPr>
        <p:spPr bwMode="auto">
          <a:xfrm>
            <a:off x="1116013" y="2151063"/>
            <a:ext cx="485775" cy="849312"/>
          </a:xfrm>
          <a:prstGeom prst="downArrow">
            <a:avLst>
              <a:gd name="adj1" fmla="val 50000"/>
              <a:gd name="adj2" fmla="val 33332"/>
            </a:avLst>
          </a:prstGeom>
          <a:solidFill>
            <a:schemeClr val="accent2"/>
          </a:solidFill>
          <a:ln w="9525">
            <a:solidFill>
              <a:schemeClr val="tx1"/>
            </a:solidFill>
            <a:miter lim="800000"/>
            <a:headEnd/>
            <a:tailEnd/>
          </a:ln>
        </p:spPr>
        <p:txBody>
          <a:bodyPr wrap="none" anchor="ctr"/>
          <a:lstStyle/>
          <a:p>
            <a:endParaRPr lang="en-US" sz="2400">
              <a:latin typeface="Times New Roman" pitchFamily="18" charset="0"/>
            </a:endParaRPr>
          </a:p>
        </p:txBody>
      </p:sp>
      <p:sp>
        <p:nvSpPr>
          <p:cNvPr id="32780" name="AutoShape 10"/>
          <p:cNvSpPr>
            <a:spLocks noChangeArrowheads="1"/>
          </p:cNvSpPr>
          <p:nvPr/>
        </p:nvSpPr>
        <p:spPr bwMode="auto">
          <a:xfrm>
            <a:off x="4143375" y="2222500"/>
            <a:ext cx="485775" cy="1277938"/>
          </a:xfrm>
          <a:prstGeom prst="downArrow">
            <a:avLst>
              <a:gd name="adj1" fmla="val 50000"/>
              <a:gd name="adj2" fmla="val 25004"/>
            </a:avLst>
          </a:prstGeom>
          <a:solidFill>
            <a:schemeClr val="accent2"/>
          </a:solidFill>
          <a:ln w="9525">
            <a:solidFill>
              <a:schemeClr val="tx1"/>
            </a:solidFill>
            <a:miter lim="800000"/>
            <a:headEnd/>
            <a:tailEnd/>
          </a:ln>
        </p:spPr>
        <p:txBody>
          <a:bodyPr wrap="none" anchor="ctr"/>
          <a:lstStyle/>
          <a:p>
            <a:endParaRPr lang="en-US" sz="2400">
              <a:latin typeface="Times New Roman" pitchFamily="18" charset="0"/>
            </a:endParaRPr>
          </a:p>
        </p:txBody>
      </p:sp>
      <p:sp>
        <p:nvSpPr>
          <p:cNvPr id="32781" name="AutoShape 10"/>
          <p:cNvSpPr>
            <a:spLocks noChangeArrowheads="1"/>
          </p:cNvSpPr>
          <p:nvPr/>
        </p:nvSpPr>
        <p:spPr bwMode="auto">
          <a:xfrm>
            <a:off x="7143750" y="2155825"/>
            <a:ext cx="485775" cy="360363"/>
          </a:xfrm>
          <a:prstGeom prst="downArrow">
            <a:avLst>
              <a:gd name="adj1" fmla="val 50000"/>
              <a:gd name="adj2" fmla="val 25000"/>
            </a:avLst>
          </a:prstGeom>
          <a:solidFill>
            <a:schemeClr val="accent2"/>
          </a:solidFill>
          <a:ln w="9525">
            <a:solidFill>
              <a:schemeClr val="tx1"/>
            </a:solidFill>
            <a:miter lim="800000"/>
            <a:headEnd/>
            <a:tailEnd/>
          </a:ln>
        </p:spPr>
        <p:txBody>
          <a:bodyPr wrap="none" anchor="ctr"/>
          <a:lstStyle/>
          <a:p>
            <a:endParaRPr lang="en-US" sz="2400">
              <a:latin typeface="Times New Roman" pitchFamily="18" charset="0"/>
            </a:endParaRPr>
          </a:p>
        </p:txBody>
      </p:sp>
      <p:sp>
        <p:nvSpPr>
          <p:cNvPr id="27662" name="Rectangle 5"/>
          <p:cNvSpPr>
            <a:spLocks noChangeArrowheads="1"/>
          </p:cNvSpPr>
          <p:nvPr/>
        </p:nvSpPr>
        <p:spPr bwMode="auto">
          <a:xfrm>
            <a:off x="5500688" y="2500313"/>
            <a:ext cx="3500437" cy="857250"/>
          </a:xfrm>
          <a:prstGeom prst="rect">
            <a:avLst/>
          </a:prstGeom>
          <a:solidFill>
            <a:srgbClr val="65B8F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r>
              <a:rPr lang="tr-TR" sz="1800">
                <a:solidFill>
                  <a:srgbClr val="080808"/>
                </a:solidFill>
              </a:rPr>
              <a:t>Tebliğ</a:t>
            </a:r>
          </a:p>
          <a:p>
            <a:pPr>
              <a:buFont typeface="Wingdings" pitchFamily="2" charset="2"/>
              <a:buChar char="Ø"/>
              <a:defRPr/>
            </a:pPr>
            <a:r>
              <a:rPr lang="tr-TR" sz="1800">
                <a:solidFill>
                  <a:srgbClr val="080808"/>
                </a:solidFill>
              </a:rPr>
              <a:t>Hassas ve Az Hassas Su </a:t>
            </a:r>
          </a:p>
          <a:p>
            <a:pPr>
              <a:defRPr/>
            </a:pPr>
            <a:r>
              <a:rPr lang="tr-TR" sz="1800">
                <a:solidFill>
                  <a:srgbClr val="080808"/>
                </a:solidFill>
              </a:rPr>
              <a:t>Alanları Tebliği</a:t>
            </a:r>
            <a:endParaRPr lang="en-US" sz="1800">
              <a:solidFill>
                <a:srgbClr val="080808"/>
              </a:solidFill>
            </a:endParaRPr>
          </a:p>
        </p:txBody>
      </p:sp>
    </p:spTree>
  </p:cSld>
  <p:clrMapOvr>
    <a:masterClrMapping/>
  </p:clrMapOvr>
  <p:transition>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descr="Large confetti"/>
          <p:cNvSpPr>
            <a:spLocks noChangeArrowheads="1"/>
          </p:cNvSpPr>
          <p:nvPr/>
        </p:nvSpPr>
        <p:spPr bwMode="auto">
          <a:xfrm>
            <a:off x="857251" y="1"/>
            <a:ext cx="8286750" cy="836711"/>
          </a:xfrm>
          <a:prstGeom prst="rect">
            <a:avLst/>
          </a:prstGeom>
          <a:noFill/>
          <a:ln w="9525">
            <a:noFill/>
            <a:miter lim="800000"/>
            <a:headEnd/>
            <a:tailEnd/>
          </a:ln>
        </p:spPr>
        <p:txBody>
          <a:bodyPr anchor="b"/>
          <a:lstStyle/>
          <a:p>
            <a:pPr algn="ctr">
              <a:defRPr/>
            </a:pPr>
            <a:r>
              <a:rPr lang="tr-TR" dirty="0" smtClean="0">
                <a:solidFill>
                  <a:schemeClr val="accent6">
                    <a:lumMod val="75000"/>
                  </a:schemeClr>
                </a:solidFill>
                <a:cs typeface="Times New Roman" pitchFamily="18" charset="0"/>
              </a:rPr>
              <a:t>ÇEVRE KANUNU</a:t>
            </a:r>
            <a:endParaRPr lang="tr-TR" dirty="0">
              <a:solidFill>
                <a:schemeClr val="accent6">
                  <a:lumMod val="75000"/>
                </a:schemeClr>
              </a:solidFill>
              <a:cs typeface="Times New Roman" pitchFamily="18" charset="0"/>
            </a:endParaRPr>
          </a:p>
        </p:txBody>
      </p:sp>
      <p:sp>
        <p:nvSpPr>
          <p:cNvPr id="33795" name="Rectangle 5"/>
          <p:cNvSpPr>
            <a:spLocks noChangeArrowheads="1"/>
          </p:cNvSpPr>
          <p:nvPr/>
        </p:nvSpPr>
        <p:spPr bwMode="auto">
          <a:xfrm>
            <a:off x="251520" y="1052513"/>
            <a:ext cx="8568952" cy="5591175"/>
          </a:xfrm>
          <a:prstGeom prst="rect">
            <a:avLst/>
          </a:prstGeom>
          <a:noFill/>
          <a:ln w="9525">
            <a:noFill/>
            <a:miter lim="800000"/>
            <a:headEnd/>
            <a:tailEnd/>
          </a:ln>
        </p:spPr>
        <p:txBody>
          <a:bodyPr/>
          <a:lstStyle/>
          <a:p>
            <a:pPr algn="just">
              <a:lnSpc>
                <a:spcPct val="70000"/>
              </a:lnSpc>
              <a:defRPr/>
            </a:pPr>
            <a:endParaRPr lang="tr-TR" sz="2400" dirty="0" smtClean="0">
              <a:solidFill>
                <a:srgbClr val="0000FF"/>
              </a:solidFill>
            </a:endParaRPr>
          </a:p>
        </p:txBody>
      </p:sp>
      <p:sp>
        <p:nvSpPr>
          <p:cNvPr id="4" name="3 Dikdörtgen"/>
          <p:cNvSpPr/>
          <p:nvPr/>
        </p:nvSpPr>
        <p:spPr>
          <a:xfrm>
            <a:off x="539552" y="1166843"/>
            <a:ext cx="8136904" cy="4154984"/>
          </a:xfrm>
          <a:prstGeom prst="rect">
            <a:avLst/>
          </a:prstGeom>
        </p:spPr>
        <p:txBody>
          <a:bodyPr wrap="square">
            <a:spAutoFit/>
          </a:bodyPr>
          <a:lstStyle/>
          <a:p>
            <a:pPr algn="just"/>
            <a:r>
              <a:rPr lang="tr-TR" sz="2400" dirty="0" smtClean="0">
                <a:solidFill>
                  <a:srgbClr val="FF0000"/>
                </a:solidFill>
                <a:cs typeface="Times New Roman" pitchFamily="18" charset="0"/>
              </a:rPr>
              <a:t>ATIK YÖNETİMİNE İLİŞKİN GENEL PRENSİPLER</a:t>
            </a:r>
          </a:p>
          <a:p>
            <a:pPr algn="just"/>
            <a:r>
              <a:rPr lang="tr-TR" sz="2400" dirty="0" smtClean="0">
                <a:cs typeface="Times New Roman" pitchFamily="18" charset="0"/>
              </a:rPr>
              <a:t>KİRLETEN ÖDER</a:t>
            </a:r>
          </a:p>
          <a:p>
            <a:pPr algn="just"/>
            <a:endParaRPr lang="tr-TR" sz="2400" dirty="0" smtClean="0">
              <a:solidFill>
                <a:srgbClr val="FF0000"/>
              </a:solidFill>
              <a:cs typeface="Times New Roman" pitchFamily="18" charset="0"/>
            </a:endParaRPr>
          </a:p>
          <a:p>
            <a:pPr lvl="0" algn="just"/>
            <a:r>
              <a:rPr lang="tr-TR" dirty="0" smtClean="0">
                <a:solidFill>
                  <a:srgbClr val="0033CC"/>
                </a:solidFill>
              </a:rPr>
              <a:t>Atıkların, çevreye zarar verecek şekilde, ilgili yönetmeliklerde belirlenen standartlara ve yöntemlere aykırı olarak </a:t>
            </a:r>
            <a:r>
              <a:rPr lang="tr-TR" dirty="0">
                <a:solidFill>
                  <a:srgbClr val="0033CC"/>
                </a:solidFill>
              </a:rPr>
              <a:t>doğrudan ve dolaylı biçimde alıcı ortama verilmesi yasaktır.</a:t>
            </a:r>
            <a:r>
              <a:rPr lang="tr-TR" dirty="0" smtClean="0">
                <a:solidFill>
                  <a:srgbClr val="0033CC"/>
                </a:solidFill>
              </a:rPr>
              <a:t> (Madde 8)</a:t>
            </a:r>
          </a:p>
          <a:p>
            <a:pPr lvl="0" algn="just"/>
            <a:endParaRPr lang="tr-TR" dirty="0"/>
          </a:p>
        </p:txBody>
      </p:sp>
    </p:spTree>
  </p:cSld>
  <p:clrMapOvr>
    <a:masterClrMapping/>
  </p:clrMapOvr>
  <p:transition>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ikdörtgen 1"/>
          <p:cNvSpPr>
            <a:spLocks noChangeArrowheads="1"/>
          </p:cNvSpPr>
          <p:nvPr/>
        </p:nvSpPr>
        <p:spPr bwMode="auto">
          <a:xfrm>
            <a:off x="323528" y="980729"/>
            <a:ext cx="8496622" cy="6001643"/>
          </a:xfrm>
          <a:prstGeom prst="rect">
            <a:avLst/>
          </a:prstGeom>
          <a:noFill/>
          <a:ln w="9525">
            <a:noFill/>
            <a:miter lim="800000"/>
            <a:headEnd/>
            <a:tailEnd/>
          </a:ln>
        </p:spPr>
        <p:txBody>
          <a:bodyPr wrap="square">
            <a:spAutoFit/>
          </a:bodyPr>
          <a:lstStyle/>
          <a:p>
            <a:pPr algn="just"/>
            <a:r>
              <a:rPr lang="tr-TR" sz="2400" dirty="0" smtClean="0">
                <a:solidFill>
                  <a:srgbClr val="FF0000"/>
                </a:solidFill>
              </a:rPr>
              <a:t>ATIK SEKTÖRÜ/BERTARAF YÜKÜMLÜLÜĞÜ </a:t>
            </a:r>
          </a:p>
          <a:p>
            <a:pPr algn="just"/>
            <a:r>
              <a:rPr lang="tr-TR" sz="2400" dirty="0" smtClean="0"/>
              <a:t>(MADDE 11)</a:t>
            </a:r>
          </a:p>
          <a:p>
            <a:pPr algn="just"/>
            <a:endParaRPr lang="tr-TR" sz="2400" dirty="0" smtClean="0">
              <a:solidFill>
                <a:srgbClr val="FF0000"/>
              </a:solidFill>
            </a:endParaRPr>
          </a:p>
          <a:p>
            <a:pPr algn="just"/>
            <a:r>
              <a:rPr lang="tr-TR" sz="2400" dirty="0" smtClean="0">
                <a:solidFill>
                  <a:srgbClr val="0033CC"/>
                </a:solidFill>
              </a:rPr>
              <a:t>Üretim</a:t>
            </a:r>
            <a:r>
              <a:rPr lang="tr-TR" sz="2400" dirty="0">
                <a:solidFill>
                  <a:srgbClr val="0033CC"/>
                </a:solidFill>
              </a:rPr>
              <a:t>, tüketim ve hizmet faaliyetleri sonucunda oluşan atıklarını alıcı ortamlara doğrudan veya dolaylı vermeleri uygun görülmeyen tesis ve işletmeler atıklarını yönetmeliklerde belirlenen standart ve yöntemlere uygun olarak </a:t>
            </a:r>
            <a:r>
              <a:rPr lang="tr-TR" sz="2400" dirty="0">
                <a:solidFill>
                  <a:srgbClr val="C00000"/>
                </a:solidFill>
              </a:rPr>
              <a:t>arıtmak ve bertaraf etmekle veya ettirmekle</a:t>
            </a:r>
            <a:r>
              <a:rPr lang="tr-TR" sz="2400" dirty="0"/>
              <a:t> </a:t>
            </a:r>
            <a:r>
              <a:rPr lang="tr-TR" sz="2400" dirty="0">
                <a:solidFill>
                  <a:srgbClr val="0033CC"/>
                </a:solidFill>
              </a:rPr>
              <a:t>ve  </a:t>
            </a:r>
            <a:r>
              <a:rPr lang="tr-TR" sz="2400" dirty="0">
                <a:solidFill>
                  <a:srgbClr val="FF0000"/>
                </a:solidFill>
              </a:rPr>
              <a:t>öngörülen izinleri</a:t>
            </a:r>
            <a:r>
              <a:rPr lang="tr-TR" sz="2400" dirty="0">
                <a:solidFill>
                  <a:srgbClr val="0033CC"/>
                </a:solidFill>
              </a:rPr>
              <a:t> almakla yükümlüdürler.</a:t>
            </a:r>
            <a:r>
              <a:rPr lang="tr-TR" sz="2400" dirty="0"/>
              <a:t> </a:t>
            </a:r>
          </a:p>
          <a:p>
            <a:pPr algn="just"/>
            <a:endParaRPr lang="tr-TR" sz="2400" dirty="0"/>
          </a:p>
          <a:p>
            <a:pPr algn="just"/>
            <a:r>
              <a:rPr lang="tr-TR" sz="2400" dirty="0">
                <a:solidFill>
                  <a:srgbClr val="0033CC"/>
                </a:solidFill>
              </a:rPr>
              <a:t>Atık bertaraf maliyetinin,</a:t>
            </a:r>
            <a:r>
              <a:rPr lang="tr-TR" sz="2400" dirty="0"/>
              <a:t> </a:t>
            </a:r>
            <a:r>
              <a:rPr lang="tr-TR" sz="2400" dirty="0">
                <a:solidFill>
                  <a:srgbClr val="C00000"/>
                </a:solidFill>
              </a:rPr>
              <a:t>"kirleten öder" </a:t>
            </a:r>
            <a:r>
              <a:rPr lang="tr-TR" sz="2400" dirty="0">
                <a:solidFill>
                  <a:srgbClr val="0033CC"/>
                </a:solidFill>
              </a:rPr>
              <a:t>prensibine göre,</a:t>
            </a:r>
            <a:r>
              <a:rPr lang="tr-TR" sz="2400" dirty="0"/>
              <a:t> </a:t>
            </a:r>
            <a:r>
              <a:rPr lang="tr-TR" sz="2400" dirty="0">
                <a:solidFill>
                  <a:srgbClr val="C00000"/>
                </a:solidFill>
              </a:rPr>
              <a:t>atığın sahibi veya atığın kaynaklandığı ürünün üreticisi tarafından </a:t>
            </a:r>
            <a:r>
              <a:rPr lang="tr-TR" sz="2400" dirty="0">
                <a:solidFill>
                  <a:srgbClr val="0033CC"/>
                </a:solidFill>
              </a:rPr>
              <a:t>karşılanması esastır.</a:t>
            </a:r>
            <a:r>
              <a:rPr lang="tr-TR" sz="2400" dirty="0"/>
              <a:t> (Atık Yönetimi Genel Esaslarına İlişkin Yönetmelik)</a:t>
            </a:r>
          </a:p>
          <a:p>
            <a:pPr algn="just"/>
            <a:endParaRPr lang="tr-TR" sz="2400" dirty="0"/>
          </a:p>
          <a:p>
            <a:pPr algn="just"/>
            <a:endParaRPr lang="tr-TR" sz="2400" dirty="0"/>
          </a:p>
        </p:txBody>
      </p:sp>
      <p:sp>
        <p:nvSpPr>
          <p:cNvPr id="40963" name="3 Metin kutusu"/>
          <p:cNvSpPr txBox="1">
            <a:spLocks noChangeArrowheads="1"/>
          </p:cNvSpPr>
          <p:nvPr/>
        </p:nvSpPr>
        <p:spPr bwMode="auto">
          <a:xfrm>
            <a:off x="1143000" y="271969"/>
            <a:ext cx="7785100" cy="584775"/>
          </a:xfrm>
          <a:prstGeom prst="rect">
            <a:avLst/>
          </a:prstGeom>
          <a:noFill/>
          <a:ln w="9525">
            <a:noFill/>
            <a:miter lim="800000"/>
            <a:headEnd/>
            <a:tailEnd/>
          </a:ln>
        </p:spPr>
        <p:txBody>
          <a:bodyPr anchor="ctr">
            <a:spAutoFit/>
          </a:bodyPr>
          <a:lstStyle/>
          <a:p>
            <a:pPr algn="ctr">
              <a:defRPr/>
            </a:pPr>
            <a:r>
              <a:rPr lang="tr-TR" dirty="0" smtClean="0">
                <a:solidFill>
                  <a:schemeClr val="accent6">
                    <a:lumMod val="75000"/>
                  </a:schemeClr>
                </a:solidFill>
              </a:rPr>
              <a:t>ÇEVRE KANUNU</a:t>
            </a:r>
            <a:endParaRPr lang="tr-TR" dirty="0">
              <a:solidFill>
                <a:schemeClr val="accent6">
                  <a:lumMod val="75000"/>
                </a:schemeClr>
              </a:solidFill>
            </a:endParaRPr>
          </a:p>
        </p:txBody>
      </p:sp>
    </p:spTree>
  </p:cSld>
  <p:clrMapOvr>
    <a:masterClrMapping/>
  </p:clrMapOvr>
  <p:transition>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4 Başlık"/>
          <p:cNvSpPr>
            <a:spLocks noGrp="1"/>
          </p:cNvSpPr>
          <p:nvPr>
            <p:ph type="title" idx="4294967295"/>
          </p:nvPr>
        </p:nvSpPr>
        <p:spPr>
          <a:xfrm>
            <a:off x="500063" y="-196850"/>
            <a:ext cx="8229600" cy="520700"/>
          </a:xfrm>
        </p:spPr>
        <p:txBody>
          <a:bodyPr/>
          <a:lstStyle/>
          <a:p>
            <a:pPr>
              <a:defRPr/>
            </a:pPr>
            <a:r>
              <a:rPr lang="tr-TR" sz="3200" b="1" dirty="0" smtClean="0">
                <a:solidFill>
                  <a:schemeClr val="tx1">
                    <a:lumMod val="95000"/>
                    <a:lumOff val="5000"/>
                  </a:schemeClr>
                </a:solidFill>
                <a:effectLst>
                  <a:outerShdw blurRad="38100" dist="38100" dir="2700000" algn="tl">
                    <a:srgbClr val="C0C0C0"/>
                  </a:outerShdw>
                </a:effectLst>
                <a:latin typeface="Century Gothic" pitchFamily="34" charset="0"/>
              </a:rPr>
              <a:t>            </a:t>
            </a:r>
            <a:br>
              <a:rPr lang="tr-TR" sz="3200" b="1" dirty="0" smtClean="0">
                <a:solidFill>
                  <a:schemeClr val="tx1">
                    <a:lumMod val="95000"/>
                    <a:lumOff val="5000"/>
                  </a:schemeClr>
                </a:solidFill>
                <a:effectLst>
                  <a:outerShdw blurRad="38100" dist="38100" dir="2700000" algn="tl">
                    <a:srgbClr val="C0C0C0"/>
                  </a:outerShdw>
                </a:effectLst>
                <a:latin typeface="Century Gothic" pitchFamily="34" charset="0"/>
              </a:rPr>
            </a:br>
            <a:endParaRPr lang="tr-TR" b="1" dirty="0" smtClean="0">
              <a:solidFill>
                <a:schemeClr val="accent2"/>
              </a:solidFill>
              <a:effectLst>
                <a:outerShdw blurRad="38100" dist="38100" dir="2700000" algn="tl">
                  <a:srgbClr val="C0C0C0"/>
                </a:outerShdw>
              </a:effectLst>
              <a:latin typeface="+mn-lt"/>
            </a:endParaRPr>
          </a:p>
        </p:txBody>
      </p:sp>
      <p:graphicFrame>
        <p:nvGraphicFramePr>
          <p:cNvPr id="11" name="10 Diyagram"/>
          <p:cNvGraphicFramePr/>
          <p:nvPr/>
        </p:nvGraphicFramePr>
        <p:xfrm>
          <a:off x="0" y="836712"/>
          <a:ext cx="9144000" cy="5806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2" name="3 Metin kutusu"/>
          <p:cNvSpPr txBox="1">
            <a:spLocks noChangeArrowheads="1"/>
          </p:cNvSpPr>
          <p:nvPr/>
        </p:nvSpPr>
        <p:spPr bwMode="auto">
          <a:xfrm>
            <a:off x="1214438" y="0"/>
            <a:ext cx="7643812" cy="769441"/>
          </a:xfrm>
          <a:prstGeom prst="rect">
            <a:avLst/>
          </a:prstGeom>
          <a:noFill/>
          <a:ln w="9525">
            <a:noFill/>
            <a:miter lim="800000"/>
            <a:headEnd/>
            <a:tailEnd/>
          </a:ln>
        </p:spPr>
        <p:txBody>
          <a:bodyPr>
            <a:spAutoFit/>
          </a:bodyPr>
          <a:lstStyle/>
          <a:p>
            <a:pPr algn="ctr">
              <a:defRPr/>
            </a:pPr>
            <a:endParaRPr lang="tr-TR" sz="2200" dirty="0" smtClean="0">
              <a:solidFill>
                <a:srgbClr val="FF0000"/>
              </a:solidFill>
            </a:endParaRPr>
          </a:p>
          <a:p>
            <a:pPr algn="ctr">
              <a:defRPr/>
            </a:pPr>
            <a:r>
              <a:rPr lang="tr-TR" sz="2200" dirty="0" smtClean="0"/>
              <a:t>ATIK </a:t>
            </a:r>
            <a:r>
              <a:rPr lang="tr-TR" sz="2200" dirty="0"/>
              <a:t>SEKTÖRÜ/MEVZUAT</a:t>
            </a:r>
          </a:p>
        </p:txBody>
      </p:sp>
    </p:spTree>
  </p:cSld>
  <p:clrMapOvr>
    <a:masterClrMapping/>
  </p:clrMapOvr>
  <p:transition>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D:\Users\Aserial\Desktop\yeniana1.jpg"/>
          <p:cNvPicPr>
            <a:picLocks noChangeAspect="1" noChangeArrowheads="1"/>
          </p:cNvPicPr>
          <p:nvPr/>
        </p:nvPicPr>
        <p:blipFill>
          <a:blip r:embed="rId2" cstate="print"/>
          <a:srcRect/>
          <a:stretch>
            <a:fillRect/>
          </a:stretch>
        </p:blipFill>
        <p:spPr bwMode="auto">
          <a:xfrm>
            <a:off x="1187450" y="4005263"/>
            <a:ext cx="7123113" cy="2390775"/>
          </a:xfrm>
          <a:prstGeom prst="rect">
            <a:avLst/>
          </a:prstGeom>
          <a:noFill/>
          <a:ln w="9525">
            <a:noFill/>
            <a:miter lim="800000"/>
            <a:headEnd/>
            <a:tailEnd/>
          </a:ln>
        </p:spPr>
      </p:pic>
      <p:sp>
        <p:nvSpPr>
          <p:cNvPr id="41987" name="Metin kutusu 2"/>
          <p:cNvSpPr txBox="1">
            <a:spLocks noChangeArrowheads="1"/>
          </p:cNvSpPr>
          <p:nvPr/>
        </p:nvSpPr>
        <p:spPr bwMode="auto">
          <a:xfrm>
            <a:off x="467545" y="980728"/>
            <a:ext cx="8352606" cy="3108543"/>
          </a:xfrm>
          <a:prstGeom prst="rect">
            <a:avLst/>
          </a:prstGeom>
          <a:noFill/>
          <a:ln w="9525">
            <a:noFill/>
            <a:miter lim="800000"/>
            <a:headEnd/>
            <a:tailEnd/>
          </a:ln>
        </p:spPr>
        <p:txBody>
          <a:bodyPr wrap="square">
            <a:spAutoFit/>
          </a:bodyPr>
          <a:lstStyle/>
          <a:p>
            <a:pPr algn="just"/>
            <a:r>
              <a:rPr lang="tr-TR" sz="2800" dirty="0" smtClean="0">
                <a:solidFill>
                  <a:srgbClr val="FF0000"/>
                </a:solidFill>
              </a:rPr>
              <a:t>İZİN/LİSANS</a:t>
            </a:r>
          </a:p>
          <a:p>
            <a:pPr algn="just"/>
            <a:r>
              <a:rPr lang="tr-TR" sz="2800" dirty="0" smtClean="0">
                <a:solidFill>
                  <a:srgbClr val="0033CC"/>
                </a:solidFill>
              </a:rPr>
              <a:t>Çeşitli </a:t>
            </a:r>
            <a:r>
              <a:rPr lang="tr-TR" sz="2800" dirty="0">
                <a:solidFill>
                  <a:srgbClr val="0033CC"/>
                </a:solidFill>
              </a:rPr>
              <a:t>faaliyetler sonucu oluşan tehlikeli atıklar, arıtma </a:t>
            </a:r>
            <a:r>
              <a:rPr lang="tr-TR" sz="2800" dirty="0" smtClean="0">
                <a:solidFill>
                  <a:srgbClr val="0033CC"/>
                </a:solidFill>
              </a:rPr>
              <a:t>çamurları, </a:t>
            </a:r>
            <a:r>
              <a:rPr lang="tr-TR" sz="2800" dirty="0">
                <a:solidFill>
                  <a:srgbClr val="0033CC"/>
                </a:solidFill>
              </a:rPr>
              <a:t>atık yağlar, bitkisel atık yağlar, atık aküler, elektronik atıklar, </a:t>
            </a:r>
            <a:r>
              <a:rPr lang="tr-TR" sz="2800" dirty="0" err="1">
                <a:solidFill>
                  <a:srgbClr val="0033CC"/>
                </a:solidFill>
              </a:rPr>
              <a:t>PCB’li</a:t>
            </a:r>
            <a:r>
              <a:rPr lang="tr-TR" sz="2800" dirty="0">
                <a:solidFill>
                  <a:srgbClr val="0033CC"/>
                </a:solidFill>
              </a:rPr>
              <a:t> atıklar gibi özel atıklar ile ambalaj atıkları geri </a:t>
            </a:r>
            <a:r>
              <a:rPr lang="tr-TR" sz="2800" dirty="0" smtClean="0">
                <a:solidFill>
                  <a:srgbClr val="0033CC"/>
                </a:solidFill>
              </a:rPr>
              <a:t>kazanmak </a:t>
            </a:r>
            <a:r>
              <a:rPr lang="tr-TR" sz="2800" dirty="0">
                <a:solidFill>
                  <a:srgbClr val="0033CC"/>
                </a:solidFill>
              </a:rPr>
              <a:t>veya bertaraf </a:t>
            </a:r>
            <a:r>
              <a:rPr lang="tr-TR" sz="2800" dirty="0" smtClean="0">
                <a:solidFill>
                  <a:srgbClr val="0033CC"/>
                </a:solidFill>
              </a:rPr>
              <a:t>etmek isteyen tesisler </a:t>
            </a:r>
            <a:r>
              <a:rPr lang="tr-TR" sz="2800" dirty="0" smtClean="0">
                <a:solidFill>
                  <a:srgbClr val="FF0000"/>
                </a:solidFill>
              </a:rPr>
              <a:t>izin/lisans </a:t>
            </a:r>
            <a:r>
              <a:rPr lang="tr-TR" sz="2800" dirty="0" smtClean="0">
                <a:solidFill>
                  <a:srgbClr val="0033CC"/>
                </a:solidFill>
              </a:rPr>
              <a:t>almak zorundadır.</a:t>
            </a:r>
            <a:endParaRPr lang="tr-TR" sz="2800" dirty="0">
              <a:solidFill>
                <a:srgbClr val="0033CC"/>
              </a:solidFill>
            </a:endParaRPr>
          </a:p>
        </p:txBody>
      </p:sp>
      <p:sp>
        <p:nvSpPr>
          <p:cNvPr id="41988" name="3 Metin kutusu"/>
          <p:cNvSpPr txBox="1">
            <a:spLocks noChangeArrowheads="1"/>
          </p:cNvSpPr>
          <p:nvPr/>
        </p:nvSpPr>
        <p:spPr bwMode="auto">
          <a:xfrm>
            <a:off x="827584" y="-254879"/>
            <a:ext cx="8316416" cy="1292662"/>
          </a:xfrm>
          <a:prstGeom prst="rect">
            <a:avLst/>
          </a:prstGeom>
          <a:noFill/>
          <a:ln w="9525">
            <a:noFill/>
            <a:miter lim="800000"/>
            <a:headEnd/>
            <a:tailEnd/>
          </a:ln>
        </p:spPr>
        <p:txBody>
          <a:bodyPr wrap="square" anchor="ctr">
            <a:spAutoFit/>
          </a:bodyPr>
          <a:lstStyle/>
          <a:p>
            <a:pPr algn="ctr">
              <a:defRPr/>
            </a:pPr>
            <a:endParaRPr lang="tr-TR" sz="2200" dirty="0">
              <a:solidFill>
                <a:schemeClr val="accent6">
                  <a:lumMod val="75000"/>
                </a:schemeClr>
              </a:solidFill>
            </a:endParaRPr>
          </a:p>
          <a:p>
            <a:pPr algn="ctr">
              <a:defRPr/>
            </a:pPr>
            <a:r>
              <a:rPr lang="tr-TR" sz="2800" dirty="0" smtClean="0"/>
              <a:t>ATIKLARI GERİ KAZANMAK/</a:t>
            </a:r>
          </a:p>
          <a:p>
            <a:pPr algn="ctr">
              <a:defRPr/>
            </a:pPr>
            <a:r>
              <a:rPr lang="tr-TR" sz="2800" dirty="0" smtClean="0"/>
              <a:t>BERTARAF ETMEK</a:t>
            </a:r>
            <a:endParaRPr lang="tr-TR" sz="2800" dirty="0"/>
          </a:p>
        </p:txBody>
      </p:sp>
    </p:spTree>
  </p:cSld>
  <p:clrMapOvr>
    <a:masterClrMapping/>
  </p:clrMapOvr>
  <p:transition>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p:cNvSpPr>
          <p:nvPr/>
        </p:nvSpPr>
        <p:spPr>
          <a:xfrm>
            <a:off x="4067175" y="1065213"/>
            <a:ext cx="4619625" cy="5143500"/>
          </a:xfrm>
          <a:prstGeom prst="rect">
            <a:avLst/>
          </a:prstGeom>
        </p:spPr>
        <p:txBody>
          <a:bodyPr/>
          <a:lstStyle/>
          <a:p>
            <a:pPr algn="just">
              <a:defRPr/>
            </a:pPr>
            <a:r>
              <a:rPr lang="tr-TR" sz="2600" b="0" dirty="0" smtClean="0">
                <a:solidFill>
                  <a:srgbClr val="0033CC"/>
                </a:solidFill>
                <a:latin typeface="+mn-lt"/>
              </a:rPr>
              <a:t>Sanayiciler atık </a:t>
            </a:r>
            <a:r>
              <a:rPr lang="tr-TR" sz="2600" b="0" dirty="0">
                <a:solidFill>
                  <a:srgbClr val="0033CC"/>
                </a:solidFill>
                <a:latin typeface="+mn-lt"/>
              </a:rPr>
              <a:t>yönetim </a:t>
            </a:r>
            <a:r>
              <a:rPr lang="tr-TR" sz="2600" b="0" dirty="0" smtClean="0">
                <a:solidFill>
                  <a:srgbClr val="0033CC"/>
                </a:solidFill>
                <a:latin typeface="+mn-lt"/>
              </a:rPr>
              <a:t>planlarını 3 </a:t>
            </a:r>
            <a:r>
              <a:rPr lang="tr-TR" sz="2600" b="0" dirty="0">
                <a:solidFill>
                  <a:srgbClr val="0033CC"/>
                </a:solidFill>
                <a:latin typeface="+mn-lt"/>
              </a:rPr>
              <a:t>yıllık olarak </a:t>
            </a:r>
            <a:r>
              <a:rPr lang="tr-TR" sz="2600" b="0" dirty="0" smtClean="0">
                <a:solidFill>
                  <a:srgbClr val="0033CC"/>
                </a:solidFill>
                <a:latin typeface="+mn-lt"/>
              </a:rPr>
              <a:t>hazırlayarak </a:t>
            </a:r>
            <a:r>
              <a:rPr lang="tr-TR" sz="2600" b="0" dirty="0">
                <a:solidFill>
                  <a:srgbClr val="0033CC"/>
                </a:solidFill>
                <a:latin typeface="+mn-lt"/>
              </a:rPr>
              <a:t>İl Çevre ve Orman Müdürlüğüne sunulmalıdır. </a:t>
            </a:r>
            <a:r>
              <a:rPr lang="tr-TR" sz="2600" b="0" dirty="0">
                <a:latin typeface="+mn-lt"/>
              </a:rPr>
              <a:t>(Tehlikeli Atıkların Kontrolü Yönetmeliği)</a:t>
            </a:r>
          </a:p>
          <a:p>
            <a:pPr algn="just">
              <a:defRPr/>
            </a:pPr>
            <a:endParaRPr lang="tr-TR" sz="2600" b="0" dirty="0">
              <a:solidFill>
                <a:srgbClr val="0033CC"/>
              </a:solidFill>
              <a:latin typeface="+mn-lt"/>
            </a:endParaRPr>
          </a:p>
          <a:p>
            <a:pPr algn="just">
              <a:defRPr/>
            </a:pPr>
            <a:r>
              <a:rPr lang="tr-TR" sz="2600" b="0" dirty="0">
                <a:solidFill>
                  <a:srgbClr val="0033CC"/>
                </a:solidFill>
                <a:latin typeface="+mn-lt"/>
              </a:rPr>
              <a:t>OSB’lerde bulunan </a:t>
            </a:r>
            <a:r>
              <a:rPr lang="tr-TR" sz="2600" b="0" dirty="0" smtClean="0">
                <a:solidFill>
                  <a:srgbClr val="0033CC"/>
                </a:solidFill>
                <a:latin typeface="+mn-lt"/>
              </a:rPr>
              <a:t>sanayiciler tarafından </a:t>
            </a:r>
            <a:r>
              <a:rPr lang="tr-TR" sz="2600" b="0" dirty="0">
                <a:solidFill>
                  <a:srgbClr val="0033CC"/>
                </a:solidFill>
                <a:latin typeface="+mn-lt"/>
              </a:rPr>
              <a:t>hazırlanacak atık yönetim </a:t>
            </a:r>
            <a:r>
              <a:rPr lang="tr-TR" sz="2600" b="0" dirty="0" smtClean="0">
                <a:solidFill>
                  <a:srgbClr val="0033CC"/>
                </a:solidFill>
                <a:latin typeface="+mn-lt"/>
              </a:rPr>
              <a:t>planları, </a:t>
            </a:r>
            <a:r>
              <a:rPr lang="tr-TR" sz="2600" b="0" dirty="0" smtClean="0">
                <a:solidFill>
                  <a:srgbClr val="FF0000"/>
                </a:solidFill>
                <a:latin typeface="+mn-lt"/>
              </a:rPr>
              <a:t>OSB </a:t>
            </a:r>
            <a:r>
              <a:rPr lang="tr-TR" sz="2600" b="0" dirty="0">
                <a:solidFill>
                  <a:srgbClr val="FF0000"/>
                </a:solidFill>
                <a:latin typeface="+mn-lt"/>
              </a:rPr>
              <a:t>atık yönetim planlarına </a:t>
            </a:r>
            <a:r>
              <a:rPr lang="tr-TR" sz="2600" b="0" dirty="0">
                <a:solidFill>
                  <a:srgbClr val="0033CC"/>
                </a:solidFill>
                <a:latin typeface="+mn-lt"/>
              </a:rPr>
              <a:t>uygun olmalıdır. </a:t>
            </a:r>
            <a:endParaRPr lang="de-DE" sz="2600" b="0" kern="0" dirty="0">
              <a:solidFill>
                <a:srgbClr val="0033CC"/>
              </a:solidFill>
              <a:latin typeface="+mn-lt"/>
            </a:endParaRPr>
          </a:p>
        </p:txBody>
      </p:sp>
      <p:pic>
        <p:nvPicPr>
          <p:cNvPr id="39939" name="3 Resim" descr="kapak_1.jpg"/>
          <p:cNvPicPr>
            <a:picLocks noChangeAspect="1"/>
          </p:cNvPicPr>
          <p:nvPr/>
        </p:nvPicPr>
        <p:blipFill>
          <a:blip r:embed="rId2" cstate="print"/>
          <a:srcRect l="52351"/>
          <a:stretch>
            <a:fillRect/>
          </a:stretch>
        </p:blipFill>
        <p:spPr bwMode="auto">
          <a:xfrm>
            <a:off x="714375" y="1143000"/>
            <a:ext cx="3065463" cy="5335588"/>
          </a:xfrm>
          <a:prstGeom prst="rect">
            <a:avLst/>
          </a:prstGeom>
          <a:noFill/>
          <a:ln w="9525">
            <a:solidFill>
              <a:schemeClr val="tx1"/>
            </a:solidFill>
            <a:miter lim="800000"/>
            <a:headEnd/>
            <a:tailEnd/>
          </a:ln>
        </p:spPr>
      </p:pic>
      <p:sp>
        <p:nvSpPr>
          <p:cNvPr id="38916" name="3 Metin kutusu"/>
          <p:cNvSpPr txBox="1">
            <a:spLocks noChangeArrowheads="1"/>
          </p:cNvSpPr>
          <p:nvPr/>
        </p:nvSpPr>
        <p:spPr bwMode="auto">
          <a:xfrm>
            <a:off x="1214438" y="201613"/>
            <a:ext cx="7643812" cy="430887"/>
          </a:xfrm>
          <a:prstGeom prst="rect">
            <a:avLst/>
          </a:prstGeom>
          <a:noFill/>
          <a:ln w="9525">
            <a:noFill/>
            <a:miter lim="800000"/>
            <a:headEnd/>
            <a:tailEnd/>
          </a:ln>
        </p:spPr>
        <p:txBody>
          <a:bodyPr>
            <a:spAutoFit/>
          </a:bodyPr>
          <a:lstStyle/>
          <a:p>
            <a:pPr algn="ctr">
              <a:defRPr/>
            </a:pPr>
            <a:r>
              <a:rPr lang="tr-TR" sz="2200" dirty="0" smtClean="0"/>
              <a:t>ATIK </a:t>
            </a:r>
            <a:r>
              <a:rPr lang="tr-TR" sz="2200" dirty="0"/>
              <a:t>SEKTÖRÜ/ATIK YÖNETİM PLANI</a:t>
            </a:r>
          </a:p>
        </p:txBody>
      </p:sp>
    </p:spTree>
  </p:cSld>
  <p:clrMapOvr>
    <a:masterClrMapping/>
  </p:clrMapOvr>
  <p:transition>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31" name="Picture 7"/>
          <p:cNvPicPr>
            <a:picLocks noChangeAspect="1" noChangeArrowheads="1"/>
          </p:cNvPicPr>
          <p:nvPr/>
        </p:nvPicPr>
        <p:blipFill>
          <a:blip r:embed="rId2" cstate="print"/>
          <a:srcRect/>
          <a:stretch>
            <a:fillRect/>
          </a:stretch>
        </p:blipFill>
        <p:spPr bwMode="auto">
          <a:xfrm>
            <a:off x="228600" y="1828800"/>
            <a:ext cx="2590800" cy="2286000"/>
          </a:xfrm>
          <a:prstGeom prst="rect">
            <a:avLst/>
          </a:prstGeom>
          <a:noFill/>
          <a:ln w="12700" cap="sq">
            <a:noFill/>
            <a:miter lim="800000"/>
            <a:headEnd type="none" w="sm" len="sm"/>
            <a:tailEnd type="none" w="sm" len="sm"/>
          </a:ln>
        </p:spPr>
      </p:pic>
      <p:pic>
        <p:nvPicPr>
          <p:cNvPr id="52232" name="Picture 8"/>
          <p:cNvPicPr>
            <a:picLocks noChangeAspect="1" noChangeArrowheads="1"/>
          </p:cNvPicPr>
          <p:nvPr/>
        </p:nvPicPr>
        <p:blipFill>
          <a:blip r:embed="rId3" cstate="print"/>
          <a:srcRect/>
          <a:stretch>
            <a:fillRect/>
          </a:stretch>
        </p:blipFill>
        <p:spPr bwMode="auto">
          <a:xfrm>
            <a:off x="6553200" y="1676400"/>
            <a:ext cx="2590800" cy="2286000"/>
          </a:xfrm>
          <a:prstGeom prst="rect">
            <a:avLst/>
          </a:prstGeom>
          <a:noFill/>
          <a:ln w="9525">
            <a:noFill/>
            <a:miter lim="800000"/>
            <a:headEnd/>
            <a:tailEnd/>
          </a:ln>
          <a:effectLst>
            <a:outerShdw dist="107763" dir="13500000" algn="ctr" rotWithShape="0">
              <a:schemeClr val="bg2"/>
            </a:outerShdw>
          </a:effectLst>
        </p:spPr>
      </p:pic>
      <p:sp>
        <p:nvSpPr>
          <p:cNvPr id="52233" name="Rectangle 9"/>
          <p:cNvSpPr>
            <a:spLocks noChangeArrowheads="1"/>
          </p:cNvSpPr>
          <p:nvPr/>
        </p:nvSpPr>
        <p:spPr bwMode="auto">
          <a:xfrm>
            <a:off x="609600" y="1676400"/>
            <a:ext cx="1714500" cy="584200"/>
          </a:xfrm>
          <a:prstGeom prst="rect">
            <a:avLst/>
          </a:prstGeom>
          <a:noFill/>
          <a:ln w="9525">
            <a:noFill/>
            <a:miter lim="800000"/>
            <a:headEnd/>
            <a:tailEnd/>
          </a:ln>
        </p:spPr>
        <p:txBody>
          <a:bodyPr wrap="none">
            <a:spAutoFit/>
          </a:bodyPr>
          <a:lstStyle/>
          <a:p>
            <a:pPr>
              <a:spcBef>
                <a:spcPct val="20000"/>
              </a:spcBef>
              <a:buClr>
                <a:schemeClr val="accent2"/>
              </a:buClr>
              <a:buSzPct val="80000"/>
              <a:buFont typeface="Wingdings" pitchFamily="2" charset="2"/>
              <a:buNone/>
            </a:pPr>
            <a:r>
              <a:rPr lang="tr-TR">
                <a:solidFill>
                  <a:srgbClr val="FFFFCC"/>
                </a:solidFill>
                <a:latin typeface="Times New Roman" pitchFamily="18" charset="0"/>
              </a:rPr>
              <a:t>ISINMA</a:t>
            </a:r>
          </a:p>
        </p:txBody>
      </p:sp>
      <p:sp>
        <p:nvSpPr>
          <p:cNvPr id="52234" name="Rectangle 10"/>
          <p:cNvSpPr>
            <a:spLocks noChangeArrowheads="1"/>
          </p:cNvSpPr>
          <p:nvPr/>
        </p:nvSpPr>
        <p:spPr bwMode="auto">
          <a:xfrm>
            <a:off x="6934200" y="1828800"/>
            <a:ext cx="1719263" cy="579438"/>
          </a:xfrm>
          <a:prstGeom prst="rect">
            <a:avLst/>
          </a:prstGeom>
          <a:noFill/>
          <a:ln w="9525">
            <a:noFill/>
            <a:miter lim="800000"/>
            <a:headEnd/>
            <a:tailEnd/>
          </a:ln>
        </p:spPr>
        <p:txBody>
          <a:bodyPr wrap="none">
            <a:spAutoFit/>
          </a:bodyPr>
          <a:lstStyle/>
          <a:p>
            <a:r>
              <a:rPr lang="tr-TR">
                <a:solidFill>
                  <a:srgbClr val="FFFFCC"/>
                </a:solidFill>
                <a:latin typeface="Times New Roman" pitchFamily="18" charset="0"/>
              </a:rPr>
              <a:t>SANAYİ</a:t>
            </a:r>
          </a:p>
        </p:txBody>
      </p:sp>
      <p:pic>
        <p:nvPicPr>
          <p:cNvPr id="52235" name="Picture 11"/>
          <p:cNvPicPr>
            <a:picLocks noChangeAspect="1" noChangeArrowheads="1"/>
          </p:cNvPicPr>
          <p:nvPr/>
        </p:nvPicPr>
        <p:blipFill>
          <a:blip r:embed="rId4" cstate="print"/>
          <a:srcRect/>
          <a:stretch>
            <a:fillRect/>
          </a:stretch>
        </p:blipFill>
        <p:spPr bwMode="auto">
          <a:xfrm>
            <a:off x="6489700" y="4343400"/>
            <a:ext cx="2654300" cy="2514600"/>
          </a:xfrm>
          <a:prstGeom prst="rect">
            <a:avLst/>
          </a:prstGeom>
          <a:noFill/>
          <a:ln w="12700" cap="sq">
            <a:noFill/>
            <a:miter lim="800000"/>
            <a:headEnd type="none" w="sm" len="sm"/>
            <a:tailEnd type="none" w="sm" len="sm"/>
          </a:ln>
        </p:spPr>
      </p:pic>
      <p:pic>
        <p:nvPicPr>
          <p:cNvPr id="52236" name="Picture 12"/>
          <p:cNvPicPr>
            <a:picLocks noChangeAspect="1" noChangeArrowheads="1"/>
          </p:cNvPicPr>
          <p:nvPr/>
        </p:nvPicPr>
        <p:blipFill>
          <a:blip r:embed="rId5" cstate="print"/>
          <a:srcRect/>
          <a:stretch>
            <a:fillRect/>
          </a:stretch>
        </p:blipFill>
        <p:spPr bwMode="auto">
          <a:xfrm>
            <a:off x="228600" y="4351338"/>
            <a:ext cx="2590800" cy="2506662"/>
          </a:xfrm>
          <a:prstGeom prst="rect">
            <a:avLst/>
          </a:prstGeom>
          <a:noFill/>
          <a:ln w="12700" cap="sq">
            <a:noFill/>
            <a:miter lim="800000"/>
            <a:headEnd type="none" w="sm" len="sm"/>
            <a:tailEnd type="none" w="sm" len="sm"/>
          </a:ln>
        </p:spPr>
      </p:pic>
      <p:sp>
        <p:nvSpPr>
          <p:cNvPr id="52241" name="Rectangle 17"/>
          <p:cNvSpPr>
            <a:spLocks noChangeArrowheads="1"/>
          </p:cNvSpPr>
          <p:nvPr/>
        </p:nvSpPr>
        <p:spPr bwMode="auto">
          <a:xfrm>
            <a:off x="696913" y="4662488"/>
            <a:ext cx="1692275" cy="585787"/>
          </a:xfrm>
          <a:prstGeom prst="rect">
            <a:avLst/>
          </a:prstGeom>
          <a:noFill/>
          <a:ln w="9525">
            <a:noFill/>
            <a:miter lim="800000"/>
            <a:headEnd/>
            <a:tailEnd/>
          </a:ln>
        </p:spPr>
        <p:txBody>
          <a:bodyPr wrap="none">
            <a:spAutoFit/>
          </a:bodyPr>
          <a:lstStyle/>
          <a:p>
            <a:pPr>
              <a:spcBef>
                <a:spcPct val="20000"/>
              </a:spcBef>
              <a:buClr>
                <a:schemeClr val="accent2"/>
              </a:buClr>
              <a:buSzPct val="80000"/>
              <a:buFont typeface="Wingdings" pitchFamily="2" charset="2"/>
              <a:buNone/>
            </a:pPr>
            <a:r>
              <a:rPr lang="tr-TR">
                <a:solidFill>
                  <a:srgbClr val="C00000"/>
                </a:solidFill>
                <a:latin typeface="Times New Roman" pitchFamily="18" charset="0"/>
              </a:rPr>
              <a:t>ENERJİ</a:t>
            </a:r>
          </a:p>
        </p:txBody>
      </p:sp>
      <p:sp>
        <p:nvSpPr>
          <p:cNvPr id="52243" name="Rectangle 19"/>
          <p:cNvSpPr>
            <a:spLocks noChangeArrowheads="1"/>
          </p:cNvSpPr>
          <p:nvPr/>
        </p:nvSpPr>
        <p:spPr bwMode="auto">
          <a:xfrm>
            <a:off x="6597650" y="4559300"/>
            <a:ext cx="2438400" cy="1066800"/>
          </a:xfrm>
          <a:prstGeom prst="rect">
            <a:avLst/>
          </a:prstGeom>
          <a:noFill/>
          <a:ln w="9525">
            <a:noFill/>
            <a:miter lim="800000"/>
            <a:headEnd/>
            <a:tailEnd/>
          </a:ln>
        </p:spPr>
        <p:txBody>
          <a:bodyPr>
            <a:spAutoFit/>
          </a:bodyPr>
          <a:lstStyle/>
          <a:p>
            <a:pPr>
              <a:spcBef>
                <a:spcPct val="20000"/>
              </a:spcBef>
              <a:buClr>
                <a:schemeClr val="accent2"/>
              </a:buClr>
              <a:buSzPct val="80000"/>
              <a:buFont typeface="Wingdings" pitchFamily="2" charset="2"/>
              <a:buNone/>
            </a:pPr>
            <a:r>
              <a:rPr lang="tr-TR">
                <a:solidFill>
                  <a:srgbClr val="C00000"/>
                </a:solidFill>
                <a:latin typeface="Times New Roman" pitchFamily="18" charset="0"/>
              </a:rPr>
              <a:t>MOTORLU TAŞITLAR</a:t>
            </a:r>
          </a:p>
        </p:txBody>
      </p:sp>
      <p:pic>
        <p:nvPicPr>
          <p:cNvPr id="52244" name="Picture 20" descr="せきたん"/>
          <p:cNvPicPr>
            <a:picLocks noChangeAspect="1" noChangeArrowheads="1" noCrop="1"/>
          </p:cNvPicPr>
          <p:nvPr/>
        </p:nvPicPr>
        <p:blipFill>
          <a:blip r:embed="rId6" cstate="print"/>
          <a:srcRect/>
          <a:stretch>
            <a:fillRect/>
          </a:stretch>
        </p:blipFill>
        <p:spPr bwMode="auto">
          <a:xfrm>
            <a:off x="2819400" y="1828800"/>
            <a:ext cx="3657600" cy="3141663"/>
          </a:xfrm>
          <a:prstGeom prst="rect">
            <a:avLst/>
          </a:prstGeom>
          <a:noFill/>
          <a:ln w="9525">
            <a:noFill/>
            <a:miter lim="800000"/>
            <a:headEnd/>
            <a:tailEnd/>
          </a:ln>
        </p:spPr>
      </p:pic>
      <p:pic>
        <p:nvPicPr>
          <p:cNvPr id="50187" name="Picture 21" descr="fromovi3[1]"/>
          <p:cNvPicPr>
            <a:picLocks noChangeAspect="1" noChangeArrowheads="1" noCrop="1"/>
          </p:cNvPicPr>
          <p:nvPr/>
        </p:nvPicPr>
        <p:blipFill>
          <a:blip r:embed="rId7" cstate="print"/>
          <a:srcRect/>
          <a:stretch>
            <a:fillRect/>
          </a:stretch>
        </p:blipFill>
        <p:spPr bwMode="auto">
          <a:xfrm>
            <a:off x="8274050" y="0"/>
            <a:ext cx="869950" cy="990600"/>
          </a:xfrm>
          <a:prstGeom prst="rect">
            <a:avLst/>
          </a:prstGeom>
          <a:noFill/>
          <a:ln w="9525">
            <a:noFill/>
            <a:miter lim="800000"/>
            <a:headEnd/>
            <a:tailEnd/>
          </a:ln>
        </p:spPr>
      </p:pic>
      <p:pic>
        <p:nvPicPr>
          <p:cNvPr id="50188" name="Picture 22"/>
          <p:cNvPicPr>
            <a:picLocks noChangeAspect="1" noChangeArrowheads="1"/>
          </p:cNvPicPr>
          <p:nvPr/>
        </p:nvPicPr>
        <p:blipFill>
          <a:blip r:embed="rId8" cstate="print"/>
          <a:srcRect/>
          <a:stretch>
            <a:fillRect/>
          </a:stretch>
        </p:blipFill>
        <p:spPr bwMode="auto">
          <a:xfrm>
            <a:off x="0" y="0"/>
            <a:ext cx="1219200" cy="993775"/>
          </a:xfrm>
          <a:prstGeom prst="rect">
            <a:avLst/>
          </a:prstGeom>
          <a:noFill/>
          <a:ln w="9525">
            <a:noFill/>
            <a:miter lim="800000"/>
            <a:headEnd/>
            <a:tailEnd/>
          </a:ln>
        </p:spPr>
      </p:pic>
      <p:sp>
        <p:nvSpPr>
          <p:cNvPr id="52247" name="Rectangle 23"/>
          <p:cNvSpPr>
            <a:spLocks noChangeArrowheads="1"/>
          </p:cNvSpPr>
          <p:nvPr/>
        </p:nvSpPr>
        <p:spPr bwMode="auto">
          <a:xfrm>
            <a:off x="1295400" y="0"/>
            <a:ext cx="6934200" cy="990600"/>
          </a:xfrm>
          <a:prstGeom prst="rect">
            <a:avLst/>
          </a:prstGeom>
          <a:solidFill>
            <a:schemeClr val="accent1"/>
          </a:solidFill>
          <a:ln w="9525">
            <a:noFill/>
            <a:miter lim="800000"/>
            <a:headEnd/>
            <a:tailEnd/>
          </a:ln>
          <a:effectLst>
            <a:outerShdw dist="107763" dir="8100000" algn="ctr" rotWithShape="0">
              <a:schemeClr val="bg2"/>
            </a:outerShdw>
          </a:effectLst>
        </p:spPr>
        <p:txBody>
          <a:bodyPr lIns="92075" tIns="46038" rIns="92075" bIns="46038" anchor="ctr"/>
          <a:lstStyle/>
          <a:p>
            <a:pPr algn="ctr">
              <a:defRPr/>
            </a:pPr>
            <a:r>
              <a:rPr lang="tr-TR" sz="2200" dirty="0">
                <a:solidFill>
                  <a:schemeClr val="accent6">
                    <a:lumMod val="75000"/>
                  </a:schemeClr>
                </a:solidFill>
              </a:rPr>
              <a:t>HAVA SEKTÖRÜ</a:t>
            </a:r>
          </a:p>
        </p:txBody>
      </p:sp>
      <p:sp>
        <p:nvSpPr>
          <p:cNvPr id="52249" name="Rectangle 25"/>
          <p:cNvSpPr>
            <a:spLocks noGrp="1" noChangeArrowheads="1"/>
          </p:cNvSpPr>
          <p:nvPr>
            <p:ph type="title" idx="4294967295"/>
          </p:nvPr>
        </p:nvSpPr>
        <p:spPr>
          <a:xfrm>
            <a:off x="0" y="1066800"/>
            <a:ext cx="9144000" cy="609600"/>
          </a:xfrm>
          <a:solidFill>
            <a:schemeClr val="accent1"/>
          </a:solidFill>
          <a:effectLst>
            <a:outerShdw dist="107763" dir="8100000" algn="ctr" rotWithShape="0">
              <a:schemeClr val="bg2"/>
            </a:outerShdw>
          </a:effectLst>
        </p:spPr>
        <p:txBody>
          <a:bodyPr lIns="92075" tIns="46038" rIns="92075" bIns="46038"/>
          <a:lstStyle/>
          <a:p>
            <a:pPr>
              <a:defRPr/>
            </a:pPr>
            <a:r>
              <a:rPr lang="tr-TR" b="1" dirty="0">
                <a:solidFill>
                  <a:srgbClr val="FF0000"/>
                </a:solidFill>
                <a:effectLst>
                  <a:outerShdw blurRad="38100" dist="38100" dir="2700000" algn="tl">
                    <a:srgbClr val="000000"/>
                  </a:outerShdw>
                </a:effectLst>
                <a:latin typeface="Times New Roman" pitchFamily="18" charset="0"/>
                <a:cs typeface="Times New Roman" pitchFamily="18" charset="0"/>
              </a:rPr>
              <a:t>H</a:t>
            </a:r>
            <a:r>
              <a:rPr lang="tr-TR" b="1" dirty="0">
                <a:solidFill>
                  <a:srgbClr val="FF0000"/>
                </a:solidFill>
                <a:effectLst>
                  <a:outerShdw blurRad="38100" dist="38100" dir="2700000" algn="tl">
                    <a:srgbClr val="000000"/>
                  </a:outerShdw>
                </a:effectLst>
                <a:latin typeface="Times New Roman" pitchFamily="18" charset="0"/>
              </a:rPr>
              <a:t>ava Kirliliğinin Esas Kaynağı </a:t>
            </a:r>
          </a:p>
        </p:txBody>
      </p:sp>
      <p:sp>
        <p:nvSpPr>
          <p:cNvPr id="52250" name="Rectangle 26"/>
          <p:cNvSpPr>
            <a:spLocks noChangeArrowheads="1"/>
          </p:cNvSpPr>
          <p:nvPr/>
        </p:nvSpPr>
        <p:spPr bwMode="auto">
          <a:xfrm>
            <a:off x="2971800" y="1828800"/>
            <a:ext cx="3276600" cy="914400"/>
          </a:xfrm>
          <a:prstGeom prst="rect">
            <a:avLst/>
          </a:prstGeom>
          <a:noFill/>
          <a:ln w="9525">
            <a:noFill/>
            <a:miter lim="800000"/>
            <a:headEnd/>
            <a:tailEnd/>
          </a:ln>
          <a:effectLst/>
        </p:spPr>
        <p:txBody>
          <a:bodyPr lIns="92075" tIns="46038" rIns="92075" bIns="46038" anchor="ctr"/>
          <a:lstStyle/>
          <a:p>
            <a:pPr algn="ctr">
              <a:defRPr/>
            </a:pPr>
            <a:r>
              <a:rPr lang="tr-TR" sz="3600" dirty="0">
                <a:solidFill>
                  <a:schemeClr val="bg1"/>
                </a:solidFill>
                <a:effectLst>
                  <a:outerShdw blurRad="38100" dist="38100" dir="2700000" algn="tl">
                    <a:srgbClr val="000000"/>
                  </a:outerShdw>
                </a:effectLst>
                <a:cs typeface="Arial" charset="0"/>
              </a:rPr>
              <a:t>YANMA  </a:t>
            </a:r>
          </a:p>
          <a:p>
            <a:pPr algn="ctr">
              <a:defRPr/>
            </a:pPr>
            <a:r>
              <a:rPr lang="tr-TR" sz="3600" dirty="0">
                <a:solidFill>
                  <a:schemeClr val="bg1"/>
                </a:solidFill>
                <a:effectLst>
                  <a:outerShdw blurRad="38100" dist="38100" dir="2700000" algn="tl">
                    <a:srgbClr val="000000"/>
                  </a:outerShdw>
                </a:effectLst>
                <a:cs typeface="Arial" charset="0"/>
              </a:rPr>
              <a:t>olayıdır</a:t>
            </a:r>
          </a:p>
        </p:txBody>
      </p:sp>
      <p:pic>
        <p:nvPicPr>
          <p:cNvPr id="52251" name="Picture 27"/>
          <p:cNvPicPr>
            <a:picLocks noChangeAspect="1" noChangeArrowheads="1"/>
          </p:cNvPicPr>
          <p:nvPr/>
        </p:nvPicPr>
        <p:blipFill>
          <a:blip r:embed="rId9" cstate="print"/>
          <a:srcRect/>
          <a:stretch>
            <a:fillRect/>
          </a:stretch>
        </p:blipFill>
        <p:spPr bwMode="auto">
          <a:xfrm>
            <a:off x="2819400" y="4953000"/>
            <a:ext cx="3657600" cy="190500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50"/>
                                        </p:tgtEl>
                                        <p:attrNameLst>
                                          <p:attrName>style.visibility</p:attrName>
                                        </p:attrNameLst>
                                      </p:cBhvr>
                                      <p:to>
                                        <p:strVal val="visible"/>
                                      </p:to>
                                    </p:set>
                                    <p:anim calcmode="lin" valueType="num">
                                      <p:cBhvr additive="base">
                                        <p:cTn id="7" dur="500" fill="hold"/>
                                        <p:tgtEl>
                                          <p:spTgt spid="52250"/>
                                        </p:tgtEl>
                                        <p:attrNameLst>
                                          <p:attrName>ppt_x</p:attrName>
                                        </p:attrNameLst>
                                      </p:cBhvr>
                                      <p:tavLst>
                                        <p:tav tm="0">
                                          <p:val>
                                            <p:strVal val="0-#ppt_w/2"/>
                                          </p:val>
                                        </p:tav>
                                        <p:tav tm="100000">
                                          <p:val>
                                            <p:strVal val="#ppt_x"/>
                                          </p:val>
                                        </p:tav>
                                      </p:tavLst>
                                    </p:anim>
                                    <p:anim calcmode="lin" valueType="num">
                                      <p:cBhvr additive="base">
                                        <p:cTn id="8" dur="500" fill="hold"/>
                                        <p:tgtEl>
                                          <p:spTgt spid="522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2244"/>
                                        </p:tgtEl>
                                        <p:attrNameLst>
                                          <p:attrName>style.visibility</p:attrName>
                                        </p:attrNameLst>
                                      </p:cBhvr>
                                      <p:to>
                                        <p:strVal val="visible"/>
                                      </p:to>
                                    </p:set>
                                    <p:anim calcmode="lin" valueType="num">
                                      <p:cBhvr additive="base">
                                        <p:cTn id="13" dur="500" fill="hold"/>
                                        <p:tgtEl>
                                          <p:spTgt spid="52244"/>
                                        </p:tgtEl>
                                        <p:attrNameLst>
                                          <p:attrName>ppt_x</p:attrName>
                                        </p:attrNameLst>
                                      </p:cBhvr>
                                      <p:tavLst>
                                        <p:tav tm="0">
                                          <p:val>
                                            <p:strVal val="0-#ppt_w/2"/>
                                          </p:val>
                                        </p:tav>
                                        <p:tav tm="100000">
                                          <p:val>
                                            <p:strVal val="#ppt_x"/>
                                          </p:val>
                                        </p:tav>
                                      </p:tavLst>
                                    </p:anim>
                                    <p:anim calcmode="lin" valueType="num">
                                      <p:cBhvr additive="base">
                                        <p:cTn id="14" dur="500" fill="hold"/>
                                        <p:tgtEl>
                                          <p:spTgt spid="5224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2251"/>
                                        </p:tgtEl>
                                        <p:attrNameLst>
                                          <p:attrName>style.visibility</p:attrName>
                                        </p:attrNameLst>
                                      </p:cBhvr>
                                      <p:to>
                                        <p:strVal val="visible"/>
                                      </p:to>
                                    </p:set>
                                    <p:anim calcmode="lin" valueType="num">
                                      <p:cBhvr additive="base">
                                        <p:cTn id="19" dur="500" fill="hold"/>
                                        <p:tgtEl>
                                          <p:spTgt spid="52251"/>
                                        </p:tgtEl>
                                        <p:attrNameLst>
                                          <p:attrName>ppt_x</p:attrName>
                                        </p:attrNameLst>
                                      </p:cBhvr>
                                      <p:tavLst>
                                        <p:tav tm="0">
                                          <p:val>
                                            <p:strVal val="0-#ppt_w/2"/>
                                          </p:val>
                                        </p:tav>
                                        <p:tav tm="100000">
                                          <p:val>
                                            <p:strVal val="#ppt_x"/>
                                          </p:val>
                                        </p:tav>
                                      </p:tavLst>
                                    </p:anim>
                                    <p:anim calcmode="lin" valueType="num">
                                      <p:cBhvr additive="base">
                                        <p:cTn id="20" dur="500" fill="hold"/>
                                        <p:tgtEl>
                                          <p:spTgt spid="5225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2233"/>
                                        </p:tgtEl>
                                        <p:attrNameLst>
                                          <p:attrName>style.visibility</p:attrName>
                                        </p:attrNameLst>
                                      </p:cBhvr>
                                      <p:to>
                                        <p:strVal val="visible"/>
                                      </p:to>
                                    </p:set>
                                    <p:anim calcmode="lin" valueType="num">
                                      <p:cBhvr additive="base">
                                        <p:cTn id="25" dur="500" fill="hold"/>
                                        <p:tgtEl>
                                          <p:spTgt spid="52233"/>
                                        </p:tgtEl>
                                        <p:attrNameLst>
                                          <p:attrName>ppt_x</p:attrName>
                                        </p:attrNameLst>
                                      </p:cBhvr>
                                      <p:tavLst>
                                        <p:tav tm="0">
                                          <p:val>
                                            <p:strVal val="0-#ppt_w/2"/>
                                          </p:val>
                                        </p:tav>
                                        <p:tav tm="100000">
                                          <p:val>
                                            <p:strVal val="#ppt_x"/>
                                          </p:val>
                                        </p:tav>
                                      </p:tavLst>
                                    </p:anim>
                                    <p:anim calcmode="lin" valueType="num">
                                      <p:cBhvr additive="base">
                                        <p:cTn id="26" dur="500" fill="hold"/>
                                        <p:tgtEl>
                                          <p:spTgt spid="5223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52231"/>
                                        </p:tgtEl>
                                        <p:attrNameLst>
                                          <p:attrName>style.visibility</p:attrName>
                                        </p:attrNameLst>
                                      </p:cBhvr>
                                      <p:to>
                                        <p:strVal val="visible"/>
                                      </p:to>
                                    </p:set>
                                    <p:anim calcmode="lin" valueType="num">
                                      <p:cBhvr additive="base">
                                        <p:cTn id="31" dur="500" fill="hold"/>
                                        <p:tgtEl>
                                          <p:spTgt spid="52231"/>
                                        </p:tgtEl>
                                        <p:attrNameLst>
                                          <p:attrName>ppt_x</p:attrName>
                                        </p:attrNameLst>
                                      </p:cBhvr>
                                      <p:tavLst>
                                        <p:tav tm="0">
                                          <p:val>
                                            <p:strVal val="0-#ppt_w/2"/>
                                          </p:val>
                                        </p:tav>
                                        <p:tav tm="100000">
                                          <p:val>
                                            <p:strVal val="#ppt_x"/>
                                          </p:val>
                                        </p:tav>
                                      </p:tavLst>
                                    </p:anim>
                                    <p:anim calcmode="lin" valueType="num">
                                      <p:cBhvr additive="base">
                                        <p:cTn id="32" dur="500" fill="hold"/>
                                        <p:tgtEl>
                                          <p:spTgt spid="5223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2234"/>
                                        </p:tgtEl>
                                        <p:attrNameLst>
                                          <p:attrName>style.visibility</p:attrName>
                                        </p:attrNameLst>
                                      </p:cBhvr>
                                      <p:to>
                                        <p:strVal val="visible"/>
                                      </p:to>
                                    </p:set>
                                    <p:anim calcmode="lin" valueType="num">
                                      <p:cBhvr additive="base">
                                        <p:cTn id="37" dur="500" fill="hold"/>
                                        <p:tgtEl>
                                          <p:spTgt spid="52234"/>
                                        </p:tgtEl>
                                        <p:attrNameLst>
                                          <p:attrName>ppt_x</p:attrName>
                                        </p:attrNameLst>
                                      </p:cBhvr>
                                      <p:tavLst>
                                        <p:tav tm="0">
                                          <p:val>
                                            <p:strVal val="0-#ppt_w/2"/>
                                          </p:val>
                                        </p:tav>
                                        <p:tav tm="100000">
                                          <p:val>
                                            <p:strVal val="#ppt_x"/>
                                          </p:val>
                                        </p:tav>
                                      </p:tavLst>
                                    </p:anim>
                                    <p:anim calcmode="lin" valueType="num">
                                      <p:cBhvr additive="base">
                                        <p:cTn id="38" dur="500" fill="hold"/>
                                        <p:tgtEl>
                                          <p:spTgt spid="52234"/>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52232"/>
                                        </p:tgtEl>
                                        <p:attrNameLst>
                                          <p:attrName>style.visibility</p:attrName>
                                        </p:attrNameLst>
                                      </p:cBhvr>
                                      <p:to>
                                        <p:strVal val="visible"/>
                                      </p:to>
                                    </p:set>
                                    <p:anim calcmode="lin" valueType="num">
                                      <p:cBhvr additive="base">
                                        <p:cTn id="43" dur="500" fill="hold"/>
                                        <p:tgtEl>
                                          <p:spTgt spid="52232"/>
                                        </p:tgtEl>
                                        <p:attrNameLst>
                                          <p:attrName>ppt_x</p:attrName>
                                        </p:attrNameLst>
                                      </p:cBhvr>
                                      <p:tavLst>
                                        <p:tav tm="0">
                                          <p:val>
                                            <p:strVal val="0-#ppt_w/2"/>
                                          </p:val>
                                        </p:tav>
                                        <p:tav tm="100000">
                                          <p:val>
                                            <p:strVal val="#ppt_x"/>
                                          </p:val>
                                        </p:tav>
                                      </p:tavLst>
                                    </p:anim>
                                    <p:anim calcmode="lin" valueType="num">
                                      <p:cBhvr additive="base">
                                        <p:cTn id="44" dur="500" fill="hold"/>
                                        <p:tgtEl>
                                          <p:spTgt spid="52232"/>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2241"/>
                                        </p:tgtEl>
                                        <p:attrNameLst>
                                          <p:attrName>style.visibility</p:attrName>
                                        </p:attrNameLst>
                                      </p:cBhvr>
                                      <p:to>
                                        <p:strVal val="visible"/>
                                      </p:to>
                                    </p:set>
                                    <p:anim calcmode="lin" valueType="num">
                                      <p:cBhvr additive="base">
                                        <p:cTn id="49" dur="500" fill="hold"/>
                                        <p:tgtEl>
                                          <p:spTgt spid="52241"/>
                                        </p:tgtEl>
                                        <p:attrNameLst>
                                          <p:attrName>ppt_x</p:attrName>
                                        </p:attrNameLst>
                                      </p:cBhvr>
                                      <p:tavLst>
                                        <p:tav tm="0">
                                          <p:val>
                                            <p:strVal val="0-#ppt_w/2"/>
                                          </p:val>
                                        </p:tav>
                                        <p:tav tm="100000">
                                          <p:val>
                                            <p:strVal val="#ppt_x"/>
                                          </p:val>
                                        </p:tav>
                                      </p:tavLst>
                                    </p:anim>
                                    <p:anim calcmode="lin" valueType="num">
                                      <p:cBhvr additive="base">
                                        <p:cTn id="50" dur="500" fill="hold"/>
                                        <p:tgtEl>
                                          <p:spTgt spid="52241"/>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52236"/>
                                        </p:tgtEl>
                                        <p:attrNameLst>
                                          <p:attrName>style.visibility</p:attrName>
                                        </p:attrNameLst>
                                      </p:cBhvr>
                                      <p:to>
                                        <p:strVal val="visible"/>
                                      </p:to>
                                    </p:set>
                                    <p:anim calcmode="lin" valueType="num">
                                      <p:cBhvr additive="base">
                                        <p:cTn id="55" dur="500" fill="hold"/>
                                        <p:tgtEl>
                                          <p:spTgt spid="52236"/>
                                        </p:tgtEl>
                                        <p:attrNameLst>
                                          <p:attrName>ppt_x</p:attrName>
                                        </p:attrNameLst>
                                      </p:cBhvr>
                                      <p:tavLst>
                                        <p:tav tm="0">
                                          <p:val>
                                            <p:strVal val="0-#ppt_w/2"/>
                                          </p:val>
                                        </p:tav>
                                        <p:tav tm="100000">
                                          <p:val>
                                            <p:strVal val="#ppt_x"/>
                                          </p:val>
                                        </p:tav>
                                      </p:tavLst>
                                    </p:anim>
                                    <p:anim calcmode="lin" valueType="num">
                                      <p:cBhvr additive="base">
                                        <p:cTn id="56" dur="500" fill="hold"/>
                                        <p:tgtEl>
                                          <p:spTgt spid="52236"/>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2243"/>
                                        </p:tgtEl>
                                        <p:attrNameLst>
                                          <p:attrName>style.visibility</p:attrName>
                                        </p:attrNameLst>
                                      </p:cBhvr>
                                      <p:to>
                                        <p:strVal val="visible"/>
                                      </p:to>
                                    </p:set>
                                    <p:anim calcmode="lin" valueType="num">
                                      <p:cBhvr additive="base">
                                        <p:cTn id="61" dur="500" fill="hold"/>
                                        <p:tgtEl>
                                          <p:spTgt spid="52243"/>
                                        </p:tgtEl>
                                        <p:attrNameLst>
                                          <p:attrName>ppt_x</p:attrName>
                                        </p:attrNameLst>
                                      </p:cBhvr>
                                      <p:tavLst>
                                        <p:tav tm="0">
                                          <p:val>
                                            <p:strVal val="0-#ppt_w/2"/>
                                          </p:val>
                                        </p:tav>
                                        <p:tav tm="100000">
                                          <p:val>
                                            <p:strVal val="#ppt_x"/>
                                          </p:val>
                                        </p:tav>
                                      </p:tavLst>
                                    </p:anim>
                                    <p:anim calcmode="lin" valueType="num">
                                      <p:cBhvr additive="base">
                                        <p:cTn id="62" dur="500" fill="hold"/>
                                        <p:tgtEl>
                                          <p:spTgt spid="52243"/>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52235"/>
                                        </p:tgtEl>
                                        <p:attrNameLst>
                                          <p:attrName>style.visibility</p:attrName>
                                        </p:attrNameLst>
                                      </p:cBhvr>
                                      <p:to>
                                        <p:strVal val="visible"/>
                                      </p:to>
                                    </p:set>
                                    <p:anim calcmode="lin" valueType="num">
                                      <p:cBhvr additive="base">
                                        <p:cTn id="67" dur="500" fill="hold"/>
                                        <p:tgtEl>
                                          <p:spTgt spid="52235"/>
                                        </p:tgtEl>
                                        <p:attrNameLst>
                                          <p:attrName>ppt_x</p:attrName>
                                        </p:attrNameLst>
                                      </p:cBhvr>
                                      <p:tavLst>
                                        <p:tav tm="0">
                                          <p:val>
                                            <p:strVal val="0-#ppt_w/2"/>
                                          </p:val>
                                        </p:tav>
                                        <p:tav tm="100000">
                                          <p:val>
                                            <p:strVal val="#ppt_x"/>
                                          </p:val>
                                        </p:tav>
                                      </p:tavLst>
                                    </p:anim>
                                    <p:anim calcmode="lin" valueType="num">
                                      <p:cBhvr additive="base">
                                        <p:cTn id="68" dur="500" fill="hold"/>
                                        <p:tgtEl>
                                          <p:spTgt spid="522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autoUpdateAnimBg="0"/>
      <p:bldP spid="52234" grpId="0" autoUpdateAnimBg="0"/>
      <p:bldP spid="52241" grpId="0" autoUpdateAnimBg="0"/>
      <p:bldP spid="52243" grpId="0" autoUpdateAnimBg="0"/>
      <p:bldP spid="5225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02" name="Picture 21" descr="fromovi3[1]"/>
          <p:cNvPicPr>
            <a:picLocks noChangeAspect="1" noChangeArrowheads="1" noCrop="1"/>
          </p:cNvPicPr>
          <p:nvPr/>
        </p:nvPicPr>
        <p:blipFill>
          <a:blip r:embed="rId2" cstate="print"/>
          <a:srcRect/>
          <a:stretch>
            <a:fillRect/>
          </a:stretch>
        </p:blipFill>
        <p:spPr bwMode="auto">
          <a:xfrm>
            <a:off x="8274050" y="0"/>
            <a:ext cx="869950" cy="990600"/>
          </a:xfrm>
          <a:prstGeom prst="rect">
            <a:avLst/>
          </a:prstGeom>
          <a:noFill/>
          <a:ln w="9525">
            <a:noFill/>
            <a:miter lim="800000"/>
            <a:headEnd/>
            <a:tailEnd/>
          </a:ln>
        </p:spPr>
      </p:pic>
      <p:pic>
        <p:nvPicPr>
          <p:cNvPr id="51203" name="Picture 22"/>
          <p:cNvPicPr>
            <a:picLocks noChangeAspect="1" noChangeArrowheads="1"/>
          </p:cNvPicPr>
          <p:nvPr/>
        </p:nvPicPr>
        <p:blipFill>
          <a:blip r:embed="rId3" cstate="print"/>
          <a:srcRect/>
          <a:stretch>
            <a:fillRect/>
          </a:stretch>
        </p:blipFill>
        <p:spPr bwMode="auto">
          <a:xfrm>
            <a:off x="0" y="0"/>
            <a:ext cx="1219200" cy="993775"/>
          </a:xfrm>
          <a:prstGeom prst="rect">
            <a:avLst/>
          </a:prstGeom>
          <a:noFill/>
          <a:ln w="9525">
            <a:noFill/>
            <a:miter lim="800000"/>
            <a:headEnd/>
            <a:tailEnd/>
          </a:ln>
        </p:spPr>
      </p:pic>
      <p:sp>
        <p:nvSpPr>
          <p:cNvPr id="52247" name="Rectangle 23"/>
          <p:cNvSpPr>
            <a:spLocks noChangeArrowheads="1"/>
          </p:cNvSpPr>
          <p:nvPr/>
        </p:nvSpPr>
        <p:spPr bwMode="auto">
          <a:xfrm>
            <a:off x="1295400" y="0"/>
            <a:ext cx="6934200" cy="990600"/>
          </a:xfrm>
          <a:prstGeom prst="rect">
            <a:avLst/>
          </a:prstGeom>
          <a:solidFill>
            <a:schemeClr val="accent1"/>
          </a:solidFill>
          <a:ln w="9525">
            <a:noFill/>
            <a:miter lim="800000"/>
            <a:headEnd/>
            <a:tailEnd/>
          </a:ln>
          <a:effectLst>
            <a:outerShdw dist="107763" dir="8100000" algn="ctr" rotWithShape="0">
              <a:schemeClr val="bg2"/>
            </a:outerShdw>
          </a:effectLst>
        </p:spPr>
        <p:txBody>
          <a:bodyPr lIns="92075" tIns="46038" rIns="92075" bIns="46038" anchor="ctr"/>
          <a:lstStyle/>
          <a:p>
            <a:pPr algn="ctr">
              <a:defRPr/>
            </a:pPr>
            <a:r>
              <a:rPr lang="tr-TR" sz="2200" dirty="0">
                <a:solidFill>
                  <a:schemeClr val="accent6">
                    <a:lumMod val="75000"/>
                  </a:schemeClr>
                </a:solidFill>
              </a:rPr>
              <a:t>HAVA SEKTÖRÜ</a:t>
            </a:r>
          </a:p>
        </p:txBody>
      </p:sp>
      <p:sp>
        <p:nvSpPr>
          <p:cNvPr id="52249" name="Rectangle 25"/>
          <p:cNvSpPr>
            <a:spLocks noGrp="1" noChangeArrowheads="1"/>
          </p:cNvSpPr>
          <p:nvPr>
            <p:ph type="title" idx="4294967295"/>
          </p:nvPr>
        </p:nvSpPr>
        <p:spPr>
          <a:xfrm>
            <a:off x="0" y="1066800"/>
            <a:ext cx="9144000" cy="609600"/>
          </a:xfrm>
          <a:solidFill>
            <a:schemeClr val="accent1"/>
          </a:solidFill>
          <a:effectLst>
            <a:outerShdw dist="107763" dir="8100000" algn="ctr" rotWithShape="0">
              <a:schemeClr val="bg2"/>
            </a:outerShdw>
          </a:effectLst>
        </p:spPr>
        <p:txBody>
          <a:bodyPr lIns="92075" tIns="46038" rIns="92075" bIns="46038"/>
          <a:lstStyle/>
          <a:p>
            <a:pPr>
              <a:defRPr/>
            </a:pPr>
            <a:r>
              <a:rPr lang="tr-TR" b="1" dirty="0">
                <a:solidFill>
                  <a:srgbClr val="FF0000"/>
                </a:solidFill>
                <a:effectLst>
                  <a:outerShdw blurRad="38100" dist="38100" dir="2700000" algn="tl">
                    <a:srgbClr val="000000"/>
                  </a:outerShdw>
                </a:effectLst>
                <a:latin typeface="Times New Roman" pitchFamily="18" charset="0"/>
                <a:cs typeface="Times New Roman" pitchFamily="18" charset="0"/>
              </a:rPr>
              <a:t>H</a:t>
            </a:r>
            <a:r>
              <a:rPr lang="tr-TR" b="1" dirty="0">
                <a:solidFill>
                  <a:srgbClr val="FF0000"/>
                </a:solidFill>
                <a:effectLst>
                  <a:outerShdw blurRad="38100" dist="38100" dir="2700000" algn="tl">
                    <a:srgbClr val="000000"/>
                  </a:outerShdw>
                </a:effectLst>
                <a:latin typeface="Times New Roman" pitchFamily="18" charset="0"/>
              </a:rPr>
              <a:t>ava Kirliliğinin II.Kaynağı </a:t>
            </a:r>
          </a:p>
        </p:txBody>
      </p:sp>
      <p:sp>
        <p:nvSpPr>
          <p:cNvPr id="52250" name="Rectangle 26"/>
          <p:cNvSpPr>
            <a:spLocks noChangeArrowheads="1"/>
          </p:cNvSpPr>
          <p:nvPr/>
        </p:nvSpPr>
        <p:spPr bwMode="auto">
          <a:xfrm>
            <a:off x="2428875" y="2357438"/>
            <a:ext cx="3276600" cy="914400"/>
          </a:xfrm>
          <a:prstGeom prst="rect">
            <a:avLst/>
          </a:prstGeom>
          <a:noFill/>
          <a:ln w="9525">
            <a:noFill/>
            <a:miter lim="800000"/>
            <a:headEnd/>
            <a:tailEnd/>
          </a:ln>
          <a:effectLst/>
        </p:spPr>
        <p:txBody>
          <a:bodyPr lIns="92075" tIns="46038" rIns="92075" bIns="46038" anchor="ctr"/>
          <a:lstStyle/>
          <a:p>
            <a:pPr algn="ctr">
              <a:defRPr/>
            </a:pPr>
            <a:endParaRPr lang="tr-TR" dirty="0">
              <a:solidFill>
                <a:schemeClr val="hlink"/>
              </a:solidFill>
              <a:effectLst>
                <a:outerShdw blurRad="38100" dist="38100" dir="2700000" algn="tl">
                  <a:srgbClr val="000000"/>
                </a:outerShdw>
              </a:effectLst>
              <a:cs typeface="Arial" charset="0"/>
            </a:endParaRPr>
          </a:p>
          <a:p>
            <a:pPr algn="ctr">
              <a:defRPr/>
            </a:pPr>
            <a:r>
              <a:rPr lang="tr-TR" dirty="0">
                <a:solidFill>
                  <a:schemeClr val="hlink"/>
                </a:solidFill>
                <a:effectLst>
                  <a:outerShdw blurRad="38100" dist="38100" dir="2700000" algn="tl">
                    <a:srgbClr val="000000"/>
                  </a:outerShdw>
                </a:effectLst>
                <a:cs typeface="Arial" charset="0"/>
              </a:rPr>
              <a:t>PROSES</a:t>
            </a:r>
          </a:p>
          <a:p>
            <a:pPr algn="ctr">
              <a:defRPr/>
            </a:pPr>
            <a:r>
              <a:rPr lang="tr-TR" dirty="0">
                <a:solidFill>
                  <a:schemeClr val="hlink"/>
                </a:solidFill>
                <a:effectLst>
                  <a:outerShdw blurRad="38100" dist="38100" dir="2700000" algn="tl">
                    <a:srgbClr val="000000"/>
                  </a:outerShdw>
                </a:effectLst>
                <a:cs typeface="Arial" charset="0"/>
              </a:rPr>
              <a:t> </a:t>
            </a:r>
          </a:p>
          <a:p>
            <a:pPr algn="ctr">
              <a:defRPr/>
            </a:pPr>
            <a:r>
              <a:rPr lang="tr-TR" dirty="0">
                <a:solidFill>
                  <a:schemeClr val="hlink"/>
                </a:solidFill>
                <a:effectLst>
                  <a:outerShdw blurRad="38100" dist="38100" dir="2700000" algn="tl">
                    <a:srgbClr val="000000"/>
                  </a:outerShdw>
                </a:effectLst>
                <a:cs typeface="Arial" charset="0"/>
              </a:rPr>
              <a:t>KAYNAKLI</a:t>
            </a:r>
          </a:p>
          <a:p>
            <a:pPr algn="ctr">
              <a:defRPr/>
            </a:pPr>
            <a:endParaRPr lang="tr-TR" dirty="0">
              <a:solidFill>
                <a:schemeClr val="hlink"/>
              </a:solidFill>
              <a:effectLst>
                <a:outerShdw blurRad="38100" dist="38100" dir="2700000" algn="tl">
                  <a:srgbClr val="000000"/>
                </a:outerShdw>
              </a:effectLst>
              <a:cs typeface="Arial" charset="0"/>
            </a:endParaRPr>
          </a:p>
          <a:p>
            <a:pPr algn="ctr">
              <a:defRPr/>
            </a:pPr>
            <a:r>
              <a:rPr lang="tr-TR" dirty="0">
                <a:solidFill>
                  <a:schemeClr val="hlink"/>
                </a:solidFill>
                <a:effectLst>
                  <a:outerShdw blurRad="38100" dist="38100" dir="2700000" algn="tl">
                    <a:srgbClr val="000000"/>
                  </a:outerShdw>
                </a:effectLst>
                <a:cs typeface="Arial" charset="0"/>
              </a:rPr>
              <a:t>EMİSYONLAR</a:t>
            </a:r>
            <a:endParaRPr lang="tr-TR" dirty="0">
              <a:solidFill>
                <a:schemeClr val="tx2"/>
              </a:solidFill>
              <a:effectLst>
                <a:outerShdw blurRad="38100" dist="38100" dir="2700000" algn="tl">
                  <a:srgbClr val="000000"/>
                </a:outerShdw>
              </a:effectLst>
              <a:cs typeface="Arial" charset="0"/>
            </a:endParaRPr>
          </a:p>
        </p:txBody>
      </p:sp>
      <p:pic>
        <p:nvPicPr>
          <p:cNvPr id="51207" name="7 Resim"/>
          <p:cNvPicPr>
            <a:picLocks noChangeAspect="1" noChangeArrowheads="1"/>
          </p:cNvPicPr>
          <p:nvPr/>
        </p:nvPicPr>
        <p:blipFill>
          <a:blip r:embed="rId4" cstate="print"/>
          <a:srcRect/>
          <a:stretch>
            <a:fillRect/>
          </a:stretch>
        </p:blipFill>
        <p:spPr bwMode="auto">
          <a:xfrm>
            <a:off x="0" y="1785938"/>
            <a:ext cx="2700338" cy="5072062"/>
          </a:xfrm>
          <a:prstGeom prst="rect">
            <a:avLst/>
          </a:prstGeom>
          <a:noFill/>
          <a:ln w="9525">
            <a:noFill/>
            <a:miter lim="800000"/>
            <a:headEnd/>
            <a:tailEnd/>
          </a:ln>
        </p:spPr>
      </p:pic>
      <p:pic>
        <p:nvPicPr>
          <p:cNvPr id="51208" name="6 Resim"/>
          <p:cNvPicPr>
            <a:picLocks noChangeAspect="1" noChangeArrowheads="1"/>
          </p:cNvPicPr>
          <p:nvPr/>
        </p:nvPicPr>
        <p:blipFill>
          <a:blip r:embed="rId5" cstate="print"/>
          <a:srcRect/>
          <a:stretch>
            <a:fillRect/>
          </a:stretch>
        </p:blipFill>
        <p:spPr bwMode="auto">
          <a:xfrm>
            <a:off x="5572125" y="1785938"/>
            <a:ext cx="3571875" cy="5072062"/>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2 Başlık"/>
          <p:cNvSpPr>
            <a:spLocks noGrp="1"/>
          </p:cNvSpPr>
          <p:nvPr>
            <p:ph type="title"/>
          </p:nvPr>
        </p:nvSpPr>
        <p:spPr/>
        <p:txBody>
          <a:bodyPr/>
          <a:lstStyle/>
          <a:p>
            <a:pPr>
              <a:defRPr/>
            </a:pPr>
            <a:r>
              <a:rPr lang="tr-TR" sz="2200" b="1" kern="1200" dirty="0" smtClean="0">
                <a:solidFill>
                  <a:schemeClr val="accent6">
                    <a:lumMod val="75000"/>
                  </a:schemeClr>
                </a:solidFill>
                <a:latin typeface="Arial" pitchFamily="34" charset="0"/>
                <a:ea typeface="+mn-ea"/>
                <a:cs typeface="Arial" pitchFamily="34" charset="0"/>
              </a:rPr>
              <a:t>EMİSYONLARI AZALTMA FAALİYETLERİ</a:t>
            </a:r>
          </a:p>
        </p:txBody>
      </p:sp>
      <p:sp>
        <p:nvSpPr>
          <p:cNvPr id="52227" name="3 İçerik Yer Tutucusu"/>
          <p:cNvSpPr>
            <a:spLocks noGrp="1"/>
          </p:cNvSpPr>
          <p:nvPr>
            <p:ph sz="half" idx="1"/>
          </p:nvPr>
        </p:nvSpPr>
        <p:spPr>
          <a:xfrm>
            <a:off x="395288" y="1125538"/>
            <a:ext cx="4038600" cy="5732462"/>
          </a:xfrm>
        </p:spPr>
        <p:txBody>
          <a:bodyPr/>
          <a:lstStyle/>
          <a:p>
            <a:pPr algn="just">
              <a:lnSpc>
                <a:spcPct val="90000"/>
              </a:lnSpc>
              <a:buFont typeface="Wingdings" pitchFamily="2" charset="2"/>
              <a:buChar char="v"/>
            </a:pPr>
            <a:r>
              <a:rPr lang="tr-TR" sz="2300" dirty="0" smtClean="0">
                <a:solidFill>
                  <a:schemeClr val="accent2"/>
                </a:solidFill>
              </a:rPr>
              <a:t>Temiz </a:t>
            </a:r>
            <a:r>
              <a:rPr lang="tr-TR" sz="2300" dirty="0" smtClean="0">
                <a:solidFill>
                  <a:schemeClr val="accent2"/>
                </a:solidFill>
                <a:cs typeface="Times New Roman" pitchFamily="18" charset="0"/>
              </a:rPr>
              <a:t>teknolojilerin seçilmesi, </a:t>
            </a:r>
          </a:p>
          <a:p>
            <a:pPr algn="just">
              <a:lnSpc>
                <a:spcPct val="90000"/>
              </a:lnSpc>
              <a:buFont typeface="Wingdings" pitchFamily="2" charset="2"/>
              <a:buChar char="v"/>
            </a:pPr>
            <a:r>
              <a:rPr lang="tr-TR" sz="2300" dirty="0" smtClean="0">
                <a:solidFill>
                  <a:schemeClr val="accent2"/>
                </a:solidFill>
                <a:cs typeface="Times New Roman" pitchFamily="18" charset="0"/>
              </a:rPr>
              <a:t>Atıkların değerlendirilmesi,</a:t>
            </a:r>
          </a:p>
          <a:p>
            <a:pPr algn="just">
              <a:lnSpc>
                <a:spcPct val="90000"/>
              </a:lnSpc>
              <a:buFont typeface="Wingdings" pitchFamily="2" charset="2"/>
              <a:buChar char="v"/>
            </a:pPr>
            <a:r>
              <a:rPr lang="tr-TR" sz="2300" dirty="0" smtClean="0">
                <a:solidFill>
                  <a:schemeClr val="accent2"/>
                </a:solidFill>
              </a:rPr>
              <a:t>Y</a:t>
            </a:r>
            <a:r>
              <a:rPr lang="tr-TR" sz="2300" dirty="0" smtClean="0">
                <a:solidFill>
                  <a:schemeClr val="accent2"/>
                </a:solidFill>
                <a:cs typeface="Times New Roman" pitchFamily="18" charset="0"/>
              </a:rPr>
              <a:t>eterli yükseklikte baca inşası,</a:t>
            </a:r>
          </a:p>
          <a:p>
            <a:pPr algn="just">
              <a:lnSpc>
                <a:spcPct val="90000"/>
              </a:lnSpc>
              <a:buFont typeface="Wingdings" pitchFamily="2" charset="2"/>
              <a:buChar char="v"/>
            </a:pPr>
            <a:r>
              <a:rPr lang="tr-TR" sz="2300" dirty="0" smtClean="0">
                <a:solidFill>
                  <a:schemeClr val="accent2"/>
                </a:solidFill>
                <a:cs typeface="Times New Roman" pitchFamily="18" charset="0"/>
              </a:rPr>
              <a:t>Atıkların arıtılması (Baca gazı arıtma sistemlerinin uygulanması)</a:t>
            </a:r>
          </a:p>
          <a:p>
            <a:pPr algn="just">
              <a:lnSpc>
                <a:spcPct val="90000"/>
              </a:lnSpc>
              <a:buFont typeface="Wingdings" pitchFamily="2" charset="2"/>
              <a:buChar char="v"/>
            </a:pPr>
            <a:r>
              <a:rPr lang="tr-TR" sz="2300" dirty="0" smtClean="0">
                <a:solidFill>
                  <a:srgbClr val="C00000"/>
                </a:solidFill>
              </a:rPr>
              <a:t>OSB içi yolların mümkün ise hakim   rüzgar yönüne paralel düzenlenmesi,</a:t>
            </a:r>
          </a:p>
          <a:p>
            <a:pPr algn="just">
              <a:lnSpc>
                <a:spcPct val="90000"/>
              </a:lnSpc>
              <a:buFont typeface="Wingdings" pitchFamily="2" charset="2"/>
              <a:buChar char="v"/>
            </a:pPr>
            <a:r>
              <a:rPr lang="tr-TR" sz="2300" dirty="0" smtClean="0">
                <a:solidFill>
                  <a:srgbClr val="C00000"/>
                </a:solidFill>
              </a:rPr>
              <a:t>OSB içi yollarda kaynaklanan tozumanın önlenmesi,</a:t>
            </a:r>
          </a:p>
          <a:p>
            <a:pPr algn="just">
              <a:lnSpc>
                <a:spcPct val="80000"/>
              </a:lnSpc>
              <a:spcBef>
                <a:spcPct val="50000"/>
              </a:spcBef>
              <a:buClr>
                <a:schemeClr val="hlink"/>
              </a:buClr>
              <a:buSzPct val="70000"/>
              <a:buFont typeface="Wingdings" pitchFamily="2" charset="2"/>
              <a:buChar char="v"/>
            </a:pPr>
            <a:r>
              <a:rPr lang="tr-TR" sz="2300" dirty="0" smtClean="0">
                <a:solidFill>
                  <a:schemeClr val="accent2"/>
                </a:solidFill>
              </a:rPr>
              <a:t>Depolama alanlarının kapalı olması,</a:t>
            </a:r>
          </a:p>
          <a:p>
            <a:pPr algn="just">
              <a:lnSpc>
                <a:spcPct val="90000"/>
              </a:lnSpc>
              <a:buFont typeface="Wingdings" pitchFamily="2" charset="2"/>
              <a:buChar char="v"/>
            </a:pPr>
            <a:endParaRPr lang="tr-TR" sz="2200" dirty="0" smtClean="0">
              <a:solidFill>
                <a:srgbClr val="C00000"/>
              </a:solidFill>
            </a:endParaRPr>
          </a:p>
        </p:txBody>
      </p:sp>
      <p:sp>
        <p:nvSpPr>
          <p:cNvPr id="52228" name="4 İçerik Yer Tutucusu"/>
          <p:cNvSpPr>
            <a:spLocks noGrp="1"/>
          </p:cNvSpPr>
          <p:nvPr>
            <p:ph sz="half" idx="2"/>
          </p:nvPr>
        </p:nvSpPr>
        <p:spPr>
          <a:xfrm>
            <a:off x="4752975" y="980728"/>
            <a:ext cx="4038600" cy="5688632"/>
          </a:xfrm>
        </p:spPr>
        <p:txBody>
          <a:bodyPr/>
          <a:lstStyle/>
          <a:p>
            <a:pPr algn="just">
              <a:lnSpc>
                <a:spcPct val="80000"/>
              </a:lnSpc>
              <a:spcBef>
                <a:spcPct val="50000"/>
              </a:spcBef>
              <a:buClr>
                <a:schemeClr val="hlink"/>
              </a:buClr>
              <a:buSzPct val="70000"/>
              <a:buFontTx/>
              <a:buNone/>
            </a:pPr>
            <a:r>
              <a:rPr lang="tr-TR" sz="2000" dirty="0" smtClean="0"/>
              <a:t>	</a:t>
            </a:r>
          </a:p>
          <a:p>
            <a:pPr>
              <a:lnSpc>
                <a:spcPct val="80000"/>
              </a:lnSpc>
              <a:spcBef>
                <a:spcPct val="50000"/>
              </a:spcBef>
              <a:buClr>
                <a:schemeClr val="hlink"/>
              </a:buClr>
              <a:buSzPct val="70000"/>
              <a:buFont typeface="Wingdings" pitchFamily="2" charset="2"/>
              <a:buChar char="v"/>
            </a:pPr>
            <a:r>
              <a:rPr lang="tr-TR" sz="2300" dirty="0" smtClean="0">
                <a:solidFill>
                  <a:schemeClr val="accent2"/>
                </a:solidFill>
              </a:rPr>
              <a:t>Tesis etki alanında hava kalitesinin izlenmesi,</a:t>
            </a:r>
          </a:p>
          <a:p>
            <a:pPr>
              <a:lnSpc>
                <a:spcPct val="80000"/>
              </a:lnSpc>
              <a:spcBef>
                <a:spcPct val="50000"/>
              </a:spcBef>
              <a:buClr>
                <a:schemeClr val="hlink"/>
              </a:buClr>
              <a:buSzPct val="70000"/>
              <a:buFont typeface="Wingdings" pitchFamily="2" charset="2"/>
              <a:buChar char="v"/>
            </a:pPr>
            <a:r>
              <a:rPr lang="tr-TR" sz="2300" dirty="0" smtClean="0">
                <a:solidFill>
                  <a:schemeClr val="accent2"/>
                </a:solidFill>
                <a:latin typeface="Times New Roman" pitchFamily="18" charset="0"/>
              </a:rPr>
              <a:t>Ortak Enerji (buhar, sıcak su,  ısıtma) sistemleri kurulması,</a:t>
            </a:r>
          </a:p>
          <a:p>
            <a:pPr>
              <a:lnSpc>
                <a:spcPct val="80000"/>
              </a:lnSpc>
              <a:spcBef>
                <a:spcPct val="50000"/>
              </a:spcBef>
              <a:buClr>
                <a:schemeClr val="hlink"/>
              </a:buClr>
              <a:buSzPct val="70000"/>
              <a:buFont typeface="Wingdings" pitchFamily="2" charset="2"/>
              <a:buChar char="v"/>
            </a:pPr>
            <a:r>
              <a:rPr lang="tr-TR" sz="2300" dirty="0" smtClean="0">
                <a:solidFill>
                  <a:schemeClr val="accent2"/>
                </a:solidFill>
                <a:latin typeface="Times New Roman" pitchFamily="18" charset="0"/>
              </a:rPr>
              <a:t>Yenilenebilir enerjiden yararlanma,</a:t>
            </a:r>
          </a:p>
          <a:p>
            <a:pPr>
              <a:lnSpc>
                <a:spcPct val="80000"/>
              </a:lnSpc>
              <a:spcBef>
                <a:spcPct val="50000"/>
              </a:spcBef>
              <a:buClr>
                <a:schemeClr val="hlink"/>
              </a:buClr>
              <a:buSzPct val="70000"/>
              <a:buFont typeface="Wingdings" pitchFamily="2" charset="2"/>
              <a:buChar char="v"/>
            </a:pPr>
            <a:r>
              <a:rPr lang="tr-TR" sz="2300" dirty="0" smtClean="0">
                <a:solidFill>
                  <a:schemeClr val="accent2"/>
                </a:solidFill>
                <a:latin typeface="Times New Roman" pitchFamily="18" charset="0"/>
              </a:rPr>
              <a:t>Sera gazı emisyonlarını azaltma,	 </a:t>
            </a:r>
          </a:p>
          <a:p>
            <a:pPr>
              <a:lnSpc>
                <a:spcPct val="80000"/>
              </a:lnSpc>
              <a:spcBef>
                <a:spcPct val="50000"/>
              </a:spcBef>
              <a:buClr>
                <a:schemeClr val="hlink"/>
              </a:buClr>
              <a:buSzPct val="70000"/>
              <a:buFont typeface="Wingdings" pitchFamily="2" charset="2"/>
              <a:buChar char="v"/>
            </a:pPr>
            <a:r>
              <a:rPr lang="tr-TR" sz="2300" dirty="0" smtClean="0">
                <a:solidFill>
                  <a:schemeClr val="accent2"/>
                </a:solidFill>
                <a:latin typeface="Times New Roman" pitchFamily="18" charset="0"/>
              </a:rPr>
              <a:t>Ağaçlandırma </a:t>
            </a:r>
          </a:p>
          <a:p>
            <a:pPr>
              <a:lnSpc>
                <a:spcPct val="80000"/>
              </a:lnSpc>
              <a:spcBef>
                <a:spcPct val="50000"/>
              </a:spcBef>
              <a:buClr>
                <a:schemeClr val="hlink"/>
              </a:buClr>
              <a:buSzPct val="70000"/>
              <a:buFont typeface="Wingdings" pitchFamily="2" charset="2"/>
              <a:buChar char="v"/>
            </a:pPr>
            <a:endParaRPr lang="tr-TR" sz="2000" dirty="0" smtClean="0">
              <a:latin typeface="Times New Roman" pitchFamily="18" charset="0"/>
            </a:endParaRPr>
          </a:p>
          <a:p>
            <a:pPr algn="just">
              <a:lnSpc>
                <a:spcPct val="80000"/>
              </a:lnSpc>
              <a:spcBef>
                <a:spcPct val="50000"/>
              </a:spcBef>
              <a:buClr>
                <a:schemeClr val="hlink"/>
              </a:buClr>
              <a:buSzPct val="70000"/>
            </a:pPr>
            <a:endParaRPr lang="tr-TR" sz="2000" dirty="0" smtClean="0"/>
          </a:p>
          <a:p>
            <a:pPr>
              <a:buFontTx/>
              <a:buNone/>
            </a:pPr>
            <a:endParaRPr lang="tr-TR" sz="2000" dirty="0" smtClean="0"/>
          </a:p>
        </p:txBody>
      </p:sp>
      <p:pic>
        <p:nvPicPr>
          <p:cNvPr id="52229" name="Picture 10" descr="http://iconbazaar.com/bars/contributed/forest.gif">
            <a:hlinkClick r:id="rId2"/>
          </p:cNvPr>
          <p:cNvPicPr>
            <a:picLocks noChangeAspect="1" noChangeArrowheads="1"/>
          </p:cNvPicPr>
          <p:nvPr/>
        </p:nvPicPr>
        <p:blipFill>
          <a:blip r:embed="rId3" cstate="print"/>
          <a:srcRect r="72421"/>
          <a:stretch>
            <a:fillRect/>
          </a:stretch>
        </p:blipFill>
        <p:spPr bwMode="auto">
          <a:xfrm>
            <a:off x="5220072" y="4509121"/>
            <a:ext cx="3600400" cy="2193304"/>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Başlık"/>
          <p:cNvSpPr>
            <a:spLocks noGrp="1"/>
          </p:cNvSpPr>
          <p:nvPr>
            <p:ph type="title"/>
          </p:nvPr>
        </p:nvSpPr>
        <p:spPr/>
        <p:txBody>
          <a:bodyPr/>
          <a:lstStyle/>
          <a:p>
            <a:pPr>
              <a:defRPr/>
            </a:pPr>
            <a:r>
              <a:rPr lang="tr-TR" b="1" dirty="0" smtClean="0">
                <a:solidFill>
                  <a:schemeClr val="accent6">
                    <a:lumMod val="75000"/>
                  </a:schemeClr>
                </a:solidFill>
              </a:rPr>
              <a:t>İÇERİK</a:t>
            </a:r>
          </a:p>
        </p:txBody>
      </p:sp>
      <p:sp>
        <p:nvSpPr>
          <p:cNvPr id="25603" name="4 İçerik Yer Tutucusu"/>
          <p:cNvSpPr>
            <a:spLocks noGrp="1"/>
          </p:cNvSpPr>
          <p:nvPr>
            <p:ph idx="1"/>
          </p:nvPr>
        </p:nvSpPr>
        <p:spPr/>
        <p:txBody>
          <a:bodyPr/>
          <a:lstStyle/>
          <a:p>
            <a:r>
              <a:rPr lang="tr-TR" sz="3600" dirty="0" smtClean="0">
                <a:solidFill>
                  <a:schemeClr val="accent2"/>
                </a:solidFill>
              </a:rPr>
              <a:t>Çevre Stratejisinin Temel İlkeleri</a:t>
            </a:r>
          </a:p>
          <a:p>
            <a:r>
              <a:rPr lang="tr-TR" sz="3600" dirty="0" err="1" smtClean="0">
                <a:solidFill>
                  <a:schemeClr val="accent2"/>
                </a:solidFill>
              </a:rPr>
              <a:t>Sektörel</a:t>
            </a:r>
            <a:r>
              <a:rPr lang="tr-TR" sz="3600" dirty="0" smtClean="0">
                <a:solidFill>
                  <a:schemeClr val="accent2"/>
                </a:solidFill>
              </a:rPr>
              <a:t> Öncelikler </a:t>
            </a:r>
          </a:p>
          <a:p>
            <a:r>
              <a:rPr lang="tr-TR" sz="3600" dirty="0" smtClean="0">
                <a:solidFill>
                  <a:schemeClr val="accent2"/>
                </a:solidFill>
              </a:rPr>
              <a:t>Çevre Kanunu ve OSB</a:t>
            </a:r>
          </a:p>
          <a:p>
            <a:r>
              <a:rPr lang="tr-TR" sz="3600" dirty="0" smtClean="0">
                <a:solidFill>
                  <a:schemeClr val="accent2"/>
                </a:solidFill>
              </a:rPr>
              <a:t>Yönetmelikler, Sanayi ve OSB</a:t>
            </a:r>
          </a:p>
          <a:p>
            <a:r>
              <a:rPr lang="tr-TR" sz="3600" dirty="0" smtClean="0">
                <a:solidFill>
                  <a:schemeClr val="accent2"/>
                </a:solidFill>
              </a:rPr>
              <a:t>OSB’lerde Bilgilendirme Faaliyetleri</a:t>
            </a:r>
          </a:p>
        </p:txBody>
      </p:sp>
    </p:spTree>
  </p:cSld>
  <p:clrMapOvr>
    <a:masterClrMapping/>
  </p:clrMapOvr>
  <p:transition>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Tablo"/>
          <p:cNvGraphicFramePr>
            <a:graphicFrameLocks noGrp="1"/>
          </p:cNvGraphicFramePr>
          <p:nvPr/>
        </p:nvGraphicFramePr>
        <p:xfrm>
          <a:off x="539750" y="1052513"/>
          <a:ext cx="8424862" cy="4105274"/>
        </p:xfrm>
        <a:graphic>
          <a:graphicData uri="http://schemas.openxmlformats.org/drawingml/2006/table">
            <a:tbl>
              <a:tblPr/>
              <a:tblGrid>
                <a:gridCol w="1677953"/>
                <a:gridCol w="1138134"/>
                <a:gridCol w="2729180"/>
                <a:gridCol w="2879595"/>
              </a:tblGrid>
              <a:tr h="978772">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2"/>
                          </a:solidFill>
                          <a:effectLst/>
                          <a:latin typeface="+mn-lt"/>
                          <a:cs typeface="Times New Roman" pitchFamily="18" charset="0"/>
                        </a:rPr>
                        <a:t>SERA GAZLARI</a:t>
                      </a:r>
                      <a:endParaRPr kumimoji="0" lang="en-US" sz="1800" b="1" i="0" u="none" strike="noStrike" cap="none" normalizeH="0" baseline="0" dirty="0" smtClean="0">
                        <a:ln>
                          <a:noFill/>
                        </a:ln>
                        <a:solidFill>
                          <a:schemeClr val="accent2"/>
                        </a:solidFill>
                        <a:effectLst/>
                        <a:latin typeface="+mn-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mn-lt"/>
                          <a:cs typeface="Times New Roman" pitchFamily="18" charset="0"/>
                        </a:rPr>
                        <a:t> </a:t>
                      </a:r>
                      <a:endParaRPr kumimoji="0" lang="en-US" sz="3600" b="0" i="0" u="none" strike="noStrike" cap="none" normalizeH="0" baseline="0" dirty="0" smtClean="0">
                        <a:ln>
                          <a:noFill/>
                        </a:ln>
                        <a:solidFill>
                          <a:schemeClr val="accent2"/>
                        </a:solidFill>
                        <a:effectLst/>
                        <a:latin typeface="+mn-lt"/>
                      </a:endParaRPr>
                    </a:p>
                  </a:txBody>
                  <a:tcPr marL="91439" marR="91439"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accent2"/>
                          </a:solidFill>
                          <a:effectLst/>
                          <a:latin typeface="+mn-lt"/>
                          <a:cs typeface="Times New Roman" pitchFamily="18" charset="0"/>
                        </a:rPr>
                        <a:t>Küresel Isınma Potansiyeli</a:t>
                      </a:r>
                      <a:endParaRPr kumimoji="0" lang="en-US" sz="3600" b="0" i="0" u="none" strike="noStrike" cap="none" normalizeH="0" baseline="0" dirty="0" smtClean="0">
                        <a:ln>
                          <a:noFill/>
                        </a:ln>
                        <a:solidFill>
                          <a:schemeClr val="accent2"/>
                        </a:solidFill>
                        <a:effectLst/>
                        <a:latin typeface="+mn-lt"/>
                      </a:endParaRPr>
                    </a:p>
                  </a:txBody>
                  <a:tcPr marL="91439" marR="91439"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319">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mn-lt"/>
                          <a:cs typeface="Times New Roman" pitchFamily="18" charset="0"/>
                        </a:rPr>
                        <a:t>BMİDÇS</a:t>
                      </a:r>
                      <a:endParaRPr kumimoji="0" lang="en-US" sz="3600" b="1" i="0" u="none" strike="noStrike" cap="none" normalizeH="0" baseline="0" dirty="0" smtClean="0">
                        <a:ln>
                          <a:noFill/>
                        </a:ln>
                        <a:solidFill>
                          <a:schemeClr val="accent2"/>
                        </a:solidFill>
                        <a:effectLst/>
                        <a:latin typeface="+mn-lt"/>
                      </a:endParaRPr>
                    </a:p>
                  </a:txBody>
                  <a:tcPr marL="91439" marR="91439"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mn-lt"/>
                          <a:cs typeface="Times New Roman" pitchFamily="18" charset="0"/>
                        </a:rPr>
                        <a:t>CO2</a:t>
                      </a:r>
                      <a:endParaRPr kumimoji="0" lang="en-US" sz="3600" b="1" i="0" u="none" strike="noStrike" cap="none" normalizeH="0" baseline="0" dirty="0" smtClean="0">
                        <a:ln>
                          <a:noFill/>
                        </a:ln>
                        <a:solidFill>
                          <a:schemeClr val="accent2"/>
                        </a:solidFill>
                        <a:effectLst/>
                        <a:latin typeface="+mn-lt"/>
                      </a:endParaRPr>
                    </a:p>
                  </a:txBody>
                  <a:tcPr marL="91439" marR="91439"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accent2"/>
                          </a:solidFill>
                          <a:effectLst/>
                          <a:latin typeface="+mn-lt"/>
                          <a:cs typeface="Times New Roman" pitchFamily="18" charset="0"/>
                        </a:rPr>
                        <a:t>Karbondioksit</a:t>
                      </a:r>
                      <a:endParaRPr kumimoji="0" lang="en-US" sz="3600" b="1" i="0" u="none" strike="noStrike" cap="none" normalizeH="0" baseline="0" dirty="0" smtClean="0">
                        <a:ln>
                          <a:noFill/>
                        </a:ln>
                        <a:solidFill>
                          <a:schemeClr val="accent2"/>
                        </a:solidFill>
                        <a:effectLst/>
                        <a:latin typeface="+mn-lt"/>
                      </a:endParaRPr>
                    </a:p>
                  </a:txBody>
                  <a:tcPr marL="91439" marR="91439"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mn-lt"/>
                          <a:cs typeface="Times New Roman" pitchFamily="18" charset="0"/>
                        </a:rPr>
                        <a:t>1</a:t>
                      </a:r>
                      <a:endParaRPr kumimoji="0" lang="en-US" sz="3600" b="1" i="0" u="none" strike="noStrike" cap="none" normalizeH="0" baseline="0" dirty="0" smtClean="0">
                        <a:ln>
                          <a:noFill/>
                        </a:ln>
                        <a:solidFill>
                          <a:schemeClr val="accent2"/>
                        </a:solidFill>
                        <a:effectLst/>
                        <a:latin typeface="+mn-lt"/>
                      </a:endParaRPr>
                    </a:p>
                  </a:txBody>
                  <a:tcPr marL="91439" marR="91439"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319">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mn-lt"/>
                          <a:cs typeface="Times New Roman" pitchFamily="18" charset="0"/>
                        </a:rPr>
                        <a:t>CH4</a:t>
                      </a:r>
                      <a:endParaRPr kumimoji="0" lang="en-US" sz="3600" b="1" i="0" u="none" strike="noStrike" cap="none" normalizeH="0" baseline="0" dirty="0" smtClean="0">
                        <a:ln>
                          <a:noFill/>
                        </a:ln>
                        <a:solidFill>
                          <a:schemeClr val="accent2"/>
                        </a:solidFill>
                        <a:effectLst/>
                        <a:latin typeface="+mn-lt"/>
                      </a:endParaRPr>
                    </a:p>
                  </a:txBody>
                  <a:tcPr marL="91439" marR="91439"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accent2"/>
                          </a:solidFill>
                          <a:effectLst/>
                          <a:latin typeface="+mn-lt"/>
                          <a:cs typeface="Times New Roman" pitchFamily="18" charset="0"/>
                        </a:rPr>
                        <a:t>Metan</a:t>
                      </a:r>
                      <a:endParaRPr kumimoji="0" lang="en-US" sz="3600" b="1" i="0" u="none" strike="noStrike" cap="none" normalizeH="0" baseline="0" dirty="0" smtClean="0">
                        <a:ln>
                          <a:noFill/>
                        </a:ln>
                        <a:solidFill>
                          <a:schemeClr val="accent2"/>
                        </a:solidFill>
                        <a:effectLst/>
                        <a:latin typeface="+mn-lt"/>
                      </a:endParaRPr>
                    </a:p>
                  </a:txBody>
                  <a:tcPr marL="91439" marR="91439"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mn-lt"/>
                          <a:cs typeface="Times New Roman" pitchFamily="18" charset="0"/>
                        </a:rPr>
                        <a:t>20</a:t>
                      </a:r>
                      <a:endParaRPr kumimoji="0" lang="en-US" sz="3600" b="1" i="0" u="none" strike="noStrike" cap="none" normalizeH="0" baseline="0" dirty="0" smtClean="0">
                        <a:ln>
                          <a:noFill/>
                        </a:ln>
                        <a:solidFill>
                          <a:schemeClr val="accent2"/>
                        </a:solidFill>
                        <a:effectLst/>
                        <a:latin typeface="+mn-lt"/>
                      </a:endParaRPr>
                    </a:p>
                  </a:txBody>
                  <a:tcPr marL="91439" marR="91439"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319">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accent2"/>
                          </a:solidFill>
                          <a:effectLst/>
                          <a:latin typeface="+mn-lt"/>
                          <a:cs typeface="Times New Roman" pitchFamily="18" charset="0"/>
                        </a:rPr>
                        <a:t>N2O</a:t>
                      </a:r>
                      <a:endParaRPr kumimoji="0" lang="en-US" sz="3600" b="1" i="0" u="none" strike="noStrike" cap="none" normalizeH="0" baseline="0" smtClean="0">
                        <a:ln>
                          <a:noFill/>
                        </a:ln>
                        <a:solidFill>
                          <a:schemeClr val="accent2"/>
                        </a:solidFill>
                        <a:effectLst/>
                        <a:latin typeface="+mn-lt"/>
                      </a:endParaRPr>
                    </a:p>
                  </a:txBody>
                  <a:tcPr marL="91439" marR="91439" marT="45729" marB="45729"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accent2"/>
                          </a:solidFill>
                          <a:effectLst/>
                          <a:latin typeface="+mn-lt"/>
                          <a:cs typeface="Times New Roman" pitchFamily="18" charset="0"/>
                        </a:rPr>
                        <a:t>Nitrözoksit</a:t>
                      </a:r>
                      <a:endParaRPr kumimoji="0" lang="en-US" sz="3600" b="1" i="0" u="none" strike="noStrike" cap="none" normalizeH="0" baseline="0" dirty="0" smtClean="0">
                        <a:ln>
                          <a:noFill/>
                        </a:ln>
                        <a:solidFill>
                          <a:schemeClr val="accent2"/>
                        </a:solidFill>
                        <a:effectLst/>
                        <a:latin typeface="+mn-lt"/>
                      </a:endParaRPr>
                    </a:p>
                  </a:txBody>
                  <a:tcPr marL="91439" marR="91439"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mn-lt"/>
                          <a:cs typeface="Times New Roman" pitchFamily="18" charset="0"/>
                        </a:rPr>
                        <a:t>300</a:t>
                      </a:r>
                      <a:endParaRPr kumimoji="0" lang="en-US" sz="3600" b="1" i="0" u="none" strike="noStrike" cap="none" normalizeH="0" baseline="0" dirty="0" smtClean="0">
                        <a:ln>
                          <a:noFill/>
                        </a:ln>
                        <a:solidFill>
                          <a:schemeClr val="accent2"/>
                        </a:solidFill>
                        <a:effectLst/>
                        <a:latin typeface="+mn-lt"/>
                      </a:endParaRPr>
                    </a:p>
                  </a:txBody>
                  <a:tcPr marL="91439" marR="91439"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2226">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mn-lt"/>
                          <a:cs typeface="Times New Roman" pitchFamily="18" charset="0"/>
                        </a:rPr>
                        <a:t>HFC</a:t>
                      </a:r>
                      <a:endParaRPr kumimoji="0" lang="en-US" sz="3600" b="1" i="0" u="none" strike="noStrike" cap="none" normalizeH="0" baseline="0" dirty="0" smtClean="0">
                        <a:ln>
                          <a:noFill/>
                        </a:ln>
                        <a:solidFill>
                          <a:schemeClr val="accent2"/>
                        </a:solidFill>
                        <a:effectLst/>
                        <a:latin typeface="+mn-lt"/>
                      </a:endParaRPr>
                    </a:p>
                  </a:txBody>
                  <a:tcPr marL="91439" marR="91439" marT="45729" marB="45729"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accent2"/>
                          </a:solidFill>
                          <a:effectLst/>
                          <a:latin typeface="+mn-lt"/>
                          <a:cs typeface="Times New Roman" pitchFamily="18" charset="0"/>
                        </a:rPr>
                        <a:t>Hidroflorokarbonlar</a:t>
                      </a:r>
                      <a:endParaRPr kumimoji="0" lang="en-US" sz="3600" b="1" i="0" u="none" strike="noStrike" cap="none" normalizeH="0" baseline="0" dirty="0" smtClean="0">
                        <a:ln>
                          <a:noFill/>
                        </a:ln>
                        <a:solidFill>
                          <a:schemeClr val="accent2"/>
                        </a:solidFill>
                        <a:effectLst/>
                        <a:latin typeface="+mn-lt"/>
                      </a:endParaRPr>
                    </a:p>
                  </a:txBody>
                  <a:tcPr marL="91439" marR="91439"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mn-lt"/>
                          <a:cs typeface="Times New Roman" pitchFamily="18" charset="0"/>
                        </a:rPr>
                        <a:t>1100-1900</a:t>
                      </a:r>
                      <a:endParaRPr kumimoji="0" lang="en-US" sz="3600" b="1" i="0" u="none" strike="noStrike" cap="none" normalizeH="0" baseline="0" dirty="0" smtClean="0">
                        <a:ln>
                          <a:noFill/>
                        </a:ln>
                        <a:solidFill>
                          <a:schemeClr val="accent2"/>
                        </a:solidFill>
                        <a:effectLst/>
                        <a:latin typeface="+mn-lt"/>
                      </a:endParaRPr>
                    </a:p>
                  </a:txBody>
                  <a:tcPr marL="91439" marR="91439"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319">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mn-lt"/>
                          <a:cs typeface="Times New Roman" pitchFamily="18" charset="0"/>
                        </a:rPr>
                        <a:t>PFC</a:t>
                      </a:r>
                      <a:endParaRPr kumimoji="0" lang="en-US" sz="3600" b="1" i="0" u="none" strike="noStrike" cap="none" normalizeH="0" baseline="0" dirty="0" smtClean="0">
                        <a:ln>
                          <a:noFill/>
                        </a:ln>
                        <a:solidFill>
                          <a:schemeClr val="accent2"/>
                        </a:solidFill>
                        <a:effectLst/>
                        <a:latin typeface="+mn-lt"/>
                      </a:endParaRPr>
                    </a:p>
                  </a:txBody>
                  <a:tcPr marL="91439" marR="91439" marT="45729" marB="45729"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accent2"/>
                          </a:solidFill>
                          <a:effectLst/>
                          <a:latin typeface="+mn-lt"/>
                          <a:cs typeface="Times New Roman" pitchFamily="18" charset="0"/>
                        </a:rPr>
                        <a:t>Perflorokarbonlar</a:t>
                      </a:r>
                      <a:endParaRPr kumimoji="0" lang="en-US" sz="3600" b="1" i="0" u="none" strike="noStrike" cap="none" normalizeH="0" baseline="0" smtClean="0">
                        <a:ln>
                          <a:noFill/>
                        </a:ln>
                        <a:solidFill>
                          <a:schemeClr val="accent2"/>
                        </a:solidFill>
                        <a:effectLst/>
                        <a:latin typeface="+mn-lt"/>
                      </a:endParaRPr>
                    </a:p>
                  </a:txBody>
                  <a:tcPr marL="91439" marR="91439"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mn-lt"/>
                          <a:cs typeface="Times New Roman" pitchFamily="18" charset="0"/>
                        </a:rPr>
                        <a:t>560-11700</a:t>
                      </a:r>
                      <a:endParaRPr kumimoji="0" lang="en-US" sz="3600" b="1" i="0" u="none" strike="noStrike" cap="none" normalizeH="0" baseline="0" dirty="0" smtClean="0">
                        <a:ln>
                          <a:noFill/>
                        </a:ln>
                        <a:solidFill>
                          <a:schemeClr val="accent2"/>
                        </a:solidFill>
                        <a:effectLst/>
                        <a:latin typeface="+mn-lt"/>
                      </a:endParaRPr>
                    </a:p>
                  </a:txBody>
                  <a:tcPr marL="91439" marR="91439"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319">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accent2"/>
                          </a:solidFill>
                          <a:effectLst/>
                          <a:latin typeface="+mn-lt"/>
                          <a:cs typeface="Times New Roman" pitchFamily="18" charset="0"/>
                        </a:rPr>
                        <a:t>SF6</a:t>
                      </a:r>
                      <a:endParaRPr kumimoji="0" lang="en-US" sz="3600" b="1" i="0" u="none" strike="noStrike" cap="none" normalizeH="0" baseline="0" smtClean="0">
                        <a:ln>
                          <a:noFill/>
                        </a:ln>
                        <a:solidFill>
                          <a:schemeClr val="accent2"/>
                        </a:solidFill>
                        <a:effectLst/>
                        <a:latin typeface="+mn-lt"/>
                      </a:endParaRPr>
                    </a:p>
                  </a:txBody>
                  <a:tcPr marL="91439" marR="91439" marT="45729" marB="45729"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accent2"/>
                          </a:solidFill>
                          <a:effectLst/>
                          <a:latin typeface="+mn-lt"/>
                          <a:cs typeface="Times New Roman" pitchFamily="18" charset="0"/>
                        </a:rPr>
                        <a:t>Kükürthek</a:t>
                      </a:r>
                      <a:r>
                        <a:rPr kumimoji="0" lang="tr-TR" sz="2000" b="1" i="0" u="none" strike="noStrike" cap="none" normalizeH="0" baseline="0" dirty="0" smtClean="0">
                          <a:ln>
                            <a:noFill/>
                          </a:ln>
                          <a:solidFill>
                            <a:schemeClr val="accent2"/>
                          </a:solidFill>
                          <a:effectLst/>
                          <a:latin typeface="+mn-lt"/>
                          <a:cs typeface="Times New Roman" pitchFamily="18" charset="0"/>
                        </a:rPr>
                        <a:t>z</a:t>
                      </a:r>
                      <a:r>
                        <a:rPr kumimoji="0" lang="en-US" sz="2000" b="1" i="0" u="none" strike="noStrike" cap="none" normalizeH="0" baseline="0" dirty="0" err="1" smtClean="0">
                          <a:ln>
                            <a:noFill/>
                          </a:ln>
                          <a:solidFill>
                            <a:schemeClr val="accent2"/>
                          </a:solidFill>
                          <a:effectLst/>
                          <a:latin typeface="+mn-lt"/>
                          <a:cs typeface="Times New Roman" pitchFamily="18" charset="0"/>
                        </a:rPr>
                        <a:t>aflorür</a:t>
                      </a:r>
                      <a:endParaRPr kumimoji="0" lang="en-US" sz="3600" b="1" i="0" u="none" strike="noStrike" cap="none" normalizeH="0" baseline="0" dirty="0" smtClean="0">
                        <a:ln>
                          <a:noFill/>
                        </a:ln>
                        <a:solidFill>
                          <a:schemeClr val="accent2"/>
                        </a:solidFill>
                        <a:effectLst/>
                        <a:latin typeface="+mn-lt"/>
                      </a:endParaRPr>
                    </a:p>
                  </a:txBody>
                  <a:tcPr marL="91439" marR="91439"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mn-lt"/>
                          <a:cs typeface="Times New Roman" pitchFamily="18" charset="0"/>
                        </a:rPr>
                        <a:t>23900</a:t>
                      </a:r>
                      <a:endParaRPr kumimoji="0" lang="en-US" sz="3600" b="1" i="0" u="none" strike="noStrike" cap="none" normalizeH="0" baseline="0" dirty="0" smtClean="0">
                        <a:ln>
                          <a:noFill/>
                        </a:ln>
                        <a:solidFill>
                          <a:schemeClr val="accent2"/>
                        </a:solidFill>
                        <a:effectLst/>
                        <a:latin typeface="+mn-lt"/>
                      </a:endParaRPr>
                    </a:p>
                  </a:txBody>
                  <a:tcPr marL="91439" marR="91439"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26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mn-lt"/>
                          <a:cs typeface="Times New Roman" pitchFamily="18" charset="0"/>
                        </a:rPr>
                        <a:t>OTİM</a:t>
                      </a:r>
                      <a:endParaRPr kumimoji="0" lang="en-US" sz="3600" b="1" i="0" u="none" strike="noStrike" cap="none" normalizeH="0" baseline="0" dirty="0" smtClean="0">
                        <a:ln>
                          <a:noFill/>
                        </a:ln>
                        <a:solidFill>
                          <a:schemeClr val="accent2"/>
                        </a:solidFill>
                        <a:effectLst/>
                        <a:latin typeface="+mn-lt"/>
                      </a:endParaRPr>
                    </a:p>
                  </a:txBody>
                  <a:tcPr marL="91439" marR="91439"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mn-lt"/>
                          <a:cs typeface="Times New Roman" pitchFamily="18" charset="0"/>
                        </a:rPr>
                        <a:t>CFC</a:t>
                      </a:r>
                      <a:endParaRPr kumimoji="0" lang="en-US" sz="3600" b="1" i="0" u="none" strike="noStrike" cap="none" normalizeH="0" baseline="0" dirty="0" smtClean="0">
                        <a:ln>
                          <a:noFill/>
                        </a:ln>
                        <a:solidFill>
                          <a:schemeClr val="accent2"/>
                        </a:solidFill>
                        <a:effectLst/>
                        <a:latin typeface="+mn-lt"/>
                      </a:endParaRPr>
                    </a:p>
                  </a:txBody>
                  <a:tcPr marL="91439" marR="91439"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accent2"/>
                          </a:solidFill>
                          <a:effectLst/>
                          <a:latin typeface="+mn-lt"/>
                          <a:cs typeface="Times New Roman" pitchFamily="18" charset="0"/>
                        </a:rPr>
                        <a:t>Kloroflorokarbonlar</a:t>
                      </a:r>
                      <a:endParaRPr kumimoji="0" lang="en-US" sz="3600" b="1" i="0" u="none" strike="noStrike" cap="none" normalizeH="0" baseline="0" dirty="0" smtClean="0">
                        <a:ln>
                          <a:noFill/>
                        </a:ln>
                        <a:solidFill>
                          <a:schemeClr val="accent2"/>
                        </a:solidFill>
                        <a:effectLst/>
                        <a:latin typeface="+mn-lt"/>
                      </a:endParaRPr>
                    </a:p>
                  </a:txBody>
                  <a:tcPr marL="91439" marR="91439"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mn-lt"/>
                          <a:cs typeface="Times New Roman" pitchFamily="18" charset="0"/>
                        </a:rPr>
                        <a:t>6500-8700</a:t>
                      </a:r>
                      <a:endParaRPr kumimoji="0" lang="en-US" sz="3600" b="1" i="0" u="none" strike="noStrike" cap="none" normalizeH="0" baseline="0" dirty="0" smtClean="0">
                        <a:ln>
                          <a:noFill/>
                        </a:ln>
                        <a:solidFill>
                          <a:schemeClr val="accent2"/>
                        </a:solidFill>
                        <a:effectLst/>
                        <a:latin typeface="+mn-lt"/>
                      </a:endParaRPr>
                    </a:p>
                  </a:txBody>
                  <a:tcPr marL="91439" marR="91439" marT="45729" marB="4572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8 Dikdörtgen"/>
          <p:cNvSpPr>
            <a:spLocks noChangeArrowheads="1"/>
          </p:cNvSpPr>
          <p:nvPr/>
        </p:nvSpPr>
        <p:spPr bwMode="auto">
          <a:xfrm>
            <a:off x="395288" y="5413375"/>
            <a:ext cx="8353425" cy="1384300"/>
          </a:xfrm>
          <a:prstGeom prst="rect">
            <a:avLst/>
          </a:prstGeom>
          <a:noFill/>
          <a:ln w="9525">
            <a:noFill/>
            <a:miter lim="800000"/>
            <a:headEnd/>
            <a:tailEnd/>
          </a:ln>
        </p:spPr>
        <p:txBody>
          <a:bodyPr>
            <a:spAutoFit/>
          </a:bodyPr>
          <a:lstStyle/>
          <a:p>
            <a:pPr marL="342900" indent="-342900">
              <a:spcBef>
                <a:spcPct val="50000"/>
              </a:spcBef>
              <a:buClr>
                <a:schemeClr val="accent2"/>
              </a:buClr>
              <a:buSzPct val="80000"/>
              <a:buFont typeface="Wingdings" pitchFamily="2" charset="2"/>
              <a:buNone/>
              <a:defRPr/>
            </a:pPr>
            <a:r>
              <a:rPr lang="tr-TR" sz="2400" dirty="0">
                <a:solidFill>
                  <a:schemeClr val="accent2"/>
                </a:solidFill>
                <a:latin typeface="+mn-lt"/>
              </a:rPr>
              <a:t>BMİDÇS: Birleşmiş Milletler İklim Değişikliği Çerçeve Sözleşmesi</a:t>
            </a:r>
          </a:p>
          <a:p>
            <a:pPr marL="342900" indent="-342900">
              <a:spcBef>
                <a:spcPct val="50000"/>
              </a:spcBef>
              <a:buClr>
                <a:schemeClr val="accent2"/>
              </a:buClr>
              <a:buSzPct val="80000"/>
              <a:buFont typeface="Wingdings" pitchFamily="2" charset="2"/>
              <a:buNone/>
              <a:defRPr/>
            </a:pPr>
            <a:r>
              <a:rPr lang="tr-TR" sz="2400" dirty="0">
                <a:latin typeface="Times New Roman" pitchFamily="18" charset="0"/>
              </a:rPr>
              <a:t>OTİM: Ozon Tabakasını İncelten Maddeler</a:t>
            </a:r>
            <a:endParaRPr lang="en-US" sz="2400" dirty="0">
              <a:latin typeface="Times New Roman" pitchFamily="18" charset="0"/>
            </a:endParaRPr>
          </a:p>
        </p:txBody>
      </p:sp>
      <p:sp>
        <p:nvSpPr>
          <p:cNvPr id="6" name="Metin kutusu 5"/>
          <p:cNvSpPr txBox="1"/>
          <p:nvPr/>
        </p:nvSpPr>
        <p:spPr>
          <a:xfrm>
            <a:off x="1258888" y="260350"/>
            <a:ext cx="7885112" cy="523875"/>
          </a:xfrm>
          <a:prstGeom prst="rect">
            <a:avLst/>
          </a:prstGeom>
          <a:noFill/>
        </p:spPr>
        <p:txBody>
          <a:bodyPr>
            <a:spAutoFit/>
          </a:bodyPr>
          <a:lstStyle/>
          <a:p>
            <a:pPr>
              <a:defRPr/>
            </a:pPr>
            <a:r>
              <a:rPr lang="tr-TR" sz="2800" dirty="0">
                <a:solidFill>
                  <a:schemeClr val="accent2"/>
                </a:solidFill>
                <a:effectLst>
                  <a:outerShdw blurRad="38100" dist="38100" dir="2700000" algn="tl">
                    <a:srgbClr val="C0C0C0"/>
                  </a:outerShdw>
                </a:effectLst>
              </a:rPr>
              <a:t>KÜRESEL ISINMAYA NEDEN OLAN GAZLAR</a:t>
            </a:r>
            <a:endParaRPr lang="tr-TR" sz="2800" dirty="0"/>
          </a:p>
        </p:txBody>
      </p:sp>
    </p:spTree>
  </p:cSld>
  <p:clrMapOvr>
    <a:masterClrMapping/>
  </p:clrMapOvr>
  <p:transition>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5813" y="285750"/>
            <a:ext cx="8229600" cy="714375"/>
          </a:xfrm>
        </p:spPr>
        <p:txBody>
          <a:bodyPr/>
          <a:lstStyle/>
          <a:p>
            <a:pPr>
              <a:defRPr/>
            </a:pPr>
            <a:r>
              <a:rPr lang="tr-TR" dirty="0" smtClean="0">
                <a:solidFill>
                  <a:srgbClr val="333399"/>
                </a:solidFill>
              </a:rPr>
              <a:t/>
            </a:r>
            <a:br>
              <a:rPr lang="tr-TR" dirty="0" smtClean="0">
                <a:solidFill>
                  <a:srgbClr val="333399"/>
                </a:solidFill>
              </a:rPr>
            </a:br>
            <a:r>
              <a:rPr lang="tr-TR" b="1" dirty="0" smtClean="0">
                <a:solidFill>
                  <a:schemeClr val="tx1"/>
                </a:solidFill>
                <a:latin typeface="+mn-lt"/>
              </a:rPr>
              <a:t>ENTEGRE ENDÜSTRİYEL KİRLİLİK ÖNLEME KONTROLÜ (IPPC)</a:t>
            </a:r>
            <a:r>
              <a:rPr lang="tr-TR" b="1" dirty="0" smtClean="0">
                <a:solidFill>
                  <a:schemeClr val="tx1"/>
                </a:solidFill>
                <a:effectLst>
                  <a:outerShdw blurRad="38100" dist="38100" dir="2700000" algn="tl">
                    <a:srgbClr val="000000"/>
                  </a:outerShdw>
                </a:effectLst>
                <a:latin typeface="+mn-lt"/>
              </a:rPr>
              <a:t/>
            </a:r>
            <a:br>
              <a:rPr lang="tr-TR" b="1" dirty="0" smtClean="0">
                <a:solidFill>
                  <a:schemeClr val="tx1"/>
                </a:solidFill>
                <a:effectLst>
                  <a:outerShdw blurRad="38100" dist="38100" dir="2700000" algn="tl">
                    <a:srgbClr val="000000"/>
                  </a:outerShdw>
                </a:effectLst>
                <a:latin typeface="+mn-lt"/>
              </a:rPr>
            </a:br>
            <a:endParaRPr lang="tr-TR" b="1" dirty="0">
              <a:solidFill>
                <a:schemeClr val="tx1"/>
              </a:solidFill>
              <a:latin typeface="+mn-lt"/>
            </a:endParaRPr>
          </a:p>
        </p:txBody>
      </p:sp>
      <p:sp>
        <p:nvSpPr>
          <p:cNvPr id="54275" name="2 İçerik Yer Tutucusu"/>
          <p:cNvSpPr>
            <a:spLocks noGrp="1"/>
          </p:cNvSpPr>
          <p:nvPr>
            <p:ph idx="1"/>
          </p:nvPr>
        </p:nvSpPr>
        <p:spPr>
          <a:xfrm>
            <a:off x="457200" y="1124744"/>
            <a:ext cx="8229600" cy="5472608"/>
          </a:xfrm>
        </p:spPr>
        <p:txBody>
          <a:bodyPr/>
          <a:lstStyle/>
          <a:p>
            <a:pPr>
              <a:buClr>
                <a:schemeClr val="folHlink"/>
              </a:buClr>
              <a:buFontTx/>
              <a:buNone/>
            </a:pPr>
            <a:r>
              <a:rPr lang="tr-TR" sz="2600" dirty="0" smtClean="0">
                <a:solidFill>
                  <a:schemeClr val="accent2"/>
                </a:solidFill>
                <a:latin typeface="Arial" pitchFamily="34" charset="0"/>
                <a:cs typeface="Arial" pitchFamily="34" charset="0"/>
              </a:rPr>
              <a:t>Bakanlığımız tarafından yürütülen çalışmalar sanayide,</a:t>
            </a:r>
          </a:p>
          <a:p>
            <a:pPr>
              <a:buClr>
                <a:schemeClr val="folHlink"/>
              </a:buClr>
              <a:buFont typeface="Wingdings" pitchFamily="2" charset="2"/>
              <a:buChar char="ü"/>
            </a:pPr>
            <a:r>
              <a:rPr lang="tr-TR" sz="2600" dirty="0" smtClean="0">
                <a:solidFill>
                  <a:schemeClr val="accent2"/>
                </a:solidFill>
                <a:latin typeface="Arial" pitchFamily="34" charset="0"/>
                <a:cs typeface="Arial" pitchFamily="34" charset="0"/>
              </a:rPr>
              <a:t>Mevcut en iyi tekniklerin (BAT) kullanımı,</a:t>
            </a:r>
          </a:p>
          <a:p>
            <a:pPr>
              <a:buClr>
                <a:schemeClr val="folHlink"/>
              </a:buClr>
              <a:buFont typeface="Wingdings" pitchFamily="2" charset="2"/>
              <a:buChar char="ü"/>
            </a:pPr>
            <a:r>
              <a:rPr lang="tr-TR" sz="2600" dirty="0" smtClean="0">
                <a:solidFill>
                  <a:schemeClr val="accent2"/>
                </a:solidFill>
                <a:latin typeface="Arial" pitchFamily="34" charset="0"/>
                <a:cs typeface="Arial" pitchFamily="34" charset="0"/>
              </a:rPr>
              <a:t>Tüm alıcı ortamlara bütüncül yaklaşım,</a:t>
            </a:r>
          </a:p>
          <a:p>
            <a:pPr>
              <a:buClr>
                <a:schemeClr val="folHlink"/>
              </a:buClr>
              <a:buFont typeface="Wingdings" pitchFamily="2" charset="2"/>
              <a:buChar char="ü"/>
            </a:pPr>
            <a:r>
              <a:rPr lang="tr-TR" sz="2600" dirty="0" smtClean="0">
                <a:solidFill>
                  <a:schemeClr val="accent2"/>
                </a:solidFill>
                <a:latin typeface="Arial" pitchFamily="34" charset="0"/>
                <a:cs typeface="Arial" pitchFamily="34" charset="0"/>
              </a:rPr>
              <a:t>Kaynakların ve enerjinin verimli kullanımı,</a:t>
            </a:r>
          </a:p>
          <a:p>
            <a:pPr>
              <a:buClr>
                <a:schemeClr val="folHlink"/>
              </a:buClr>
              <a:buFont typeface="Wingdings" pitchFamily="2" charset="2"/>
              <a:buChar char="ü"/>
            </a:pPr>
            <a:r>
              <a:rPr lang="tr-TR" sz="2600" dirty="0" smtClean="0">
                <a:solidFill>
                  <a:schemeClr val="accent2"/>
                </a:solidFill>
                <a:latin typeface="Arial" pitchFamily="34" charset="0"/>
                <a:cs typeface="Arial" pitchFamily="34" charset="0"/>
              </a:rPr>
              <a:t>Atıkların en aza indirilmesi,</a:t>
            </a:r>
          </a:p>
          <a:p>
            <a:pPr>
              <a:buClr>
                <a:schemeClr val="folHlink"/>
              </a:buClr>
              <a:buFont typeface="Wingdings" pitchFamily="2" charset="2"/>
              <a:buChar char="ü"/>
            </a:pPr>
            <a:r>
              <a:rPr lang="tr-TR" sz="2600" dirty="0" smtClean="0">
                <a:solidFill>
                  <a:schemeClr val="accent2"/>
                </a:solidFill>
                <a:latin typeface="Arial" pitchFamily="34" charset="0"/>
                <a:cs typeface="Arial" pitchFamily="34" charset="0"/>
              </a:rPr>
              <a:t>Temiz üretim uygulanması</a:t>
            </a:r>
          </a:p>
          <a:p>
            <a:pPr>
              <a:buClr>
                <a:schemeClr val="folHlink"/>
              </a:buClr>
              <a:buFont typeface="Wingdings" pitchFamily="2" charset="2"/>
              <a:buChar char="ü"/>
            </a:pPr>
            <a:r>
              <a:rPr lang="tr-TR" sz="2600" dirty="0" smtClean="0">
                <a:solidFill>
                  <a:schemeClr val="accent2"/>
                </a:solidFill>
                <a:latin typeface="Arial" pitchFamily="34" charset="0"/>
                <a:cs typeface="Arial" pitchFamily="34" charset="0"/>
              </a:rPr>
              <a:t>Çevresel performans arttırılması</a:t>
            </a:r>
          </a:p>
          <a:p>
            <a:pPr>
              <a:buClr>
                <a:schemeClr val="folHlink"/>
              </a:buClr>
              <a:buFont typeface="Wingdings" pitchFamily="2" charset="2"/>
              <a:buChar char="ü"/>
            </a:pPr>
            <a:r>
              <a:rPr lang="tr-TR" sz="2600" dirty="0" smtClean="0">
                <a:solidFill>
                  <a:schemeClr val="accent2"/>
                </a:solidFill>
                <a:latin typeface="Arial" pitchFamily="34" charset="0"/>
                <a:cs typeface="Arial" pitchFamily="34" charset="0"/>
              </a:rPr>
              <a:t>Yüksek verimlilik sağlanması, </a:t>
            </a:r>
          </a:p>
          <a:p>
            <a:pPr>
              <a:buClr>
                <a:schemeClr val="folHlink"/>
              </a:buClr>
              <a:buFont typeface="Wingdings" pitchFamily="2" charset="2"/>
              <a:buChar char="ü"/>
            </a:pPr>
            <a:r>
              <a:rPr lang="tr-TR" sz="2600" dirty="0" smtClean="0">
                <a:solidFill>
                  <a:schemeClr val="accent2"/>
                </a:solidFill>
                <a:latin typeface="Arial" pitchFamily="34" charset="0"/>
                <a:cs typeface="Arial" pitchFamily="34" charset="0"/>
              </a:rPr>
              <a:t>Rekabet gücünün </a:t>
            </a:r>
            <a:r>
              <a:rPr lang="tr-TR" sz="2600" dirty="0" err="1" smtClean="0">
                <a:solidFill>
                  <a:schemeClr val="accent2"/>
                </a:solidFill>
                <a:latin typeface="Arial" pitchFamily="34" charset="0"/>
                <a:cs typeface="Arial" pitchFamily="34" charset="0"/>
              </a:rPr>
              <a:t>artırıması</a:t>
            </a:r>
            <a:r>
              <a:rPr lang="tr-TR" sz="2600" dirty="0" smtClean="0">
                <a:solidFill>
                  <a:schemeClr val="accent2"/>
                </a:solidFill>
                <a:latin typeface="Arial" pitchFamily="34" charset="0"/>
                <a:cs typeface="Arial" pitchFamily="34" charset="0"/>
              </a:rPr>
              <a:t>,</a:t>
            </a:r>
          </a:p>
          <a:p>
            <a:pPr>
              <a:buClr>
                <a:schemeClr val="folHlink"/>
              </a:buClr>
              <a:buFont typeface="Wingdings" pitchFamily="2" charset="2"/>
              <a:buChar char="ü"/>
            </a:pPr>
            <a:r>
              <a:rPr lang="tr-TR" sz="2600" dirty="0" smtClean="0">
                <a:solidFill>
                  <a:schemeClr val="accent2"/>
                </a:solidFill>
                <a:latin typeface="Arial" pitchFamily="34" charset="0"/>
                <a:cs typeface="Arial" pitchFamily="34" charset="0"/>
              </a:rPr>
              <a:t>Sürdürülebilir kalkınma ilkelerinin sağlanması,</a:t>
            </a:r>
          </a:p>
          <a:p>
            <a:pPr>
              <a:buClr>
                <a:schemeClr val="folHlink"/>
              </a:buClr>
              <a:buNone/>
            </a:pPr>
            <a:r>
              <a:rPr lang="tr-TR" sz="2600" dirty="0" smtClean="0">
                <a:solidFill>
                  <a:schemeClr val="accent2"/>
                </a:solidFill>
                <a:latin typeface="Arial" pitchFamily="34" charset="0"/>
                <a:cs typeface="Arial" pitchFamily="34" charset="0"/>
              </a:rPr>
              <a:t>    Hedeflerini içermektedir.</a:t>
            </a:r>
          </a:p>
          <a:p>
            <a:endParaRPr lang="tr-TR" dirty="0" smtClean="0"/>
          </a:p>
        </p:txBody>
      </p:sp>
    </p:spTree>
  </p:cSld>
  <p:clrMapOvr>
    <a:masterClrMapping/>
  </p:clrMapOvr>
  <p:transition>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714375" y="142875"/>
            <a:ext cx="8229600" cy="1143000"/>
          </a:xfrm>
        </p:spPr>
        <p:txBody>
          <a:bodyPr/>
          <a:lstStyle/>
          <a:p>
            <a:pPr>
              <a:defRPr/>
            </a:pPr>
            <a:r>
              <a:rPr lang="tr-TR" sz="2200" b="1" kern="1200" dirty="0" smtClean="0">
                <a:solidFill>
                  <a:schemeClr val="accent6">
                    <a:lumMod val="75000"/>
                  </a:schemeClr>
                </a:solidFill>
                <a:latin typeface="Arial" pitchFamily="34" charset="0"/>
                <a:ea typeface="+mn-ea"/>
                <a:cs typeface="Arial" pitchFamily="34" charset="0"/>
              </a:rPr>
              <a:t>BÜYÜK ENDÜSTRİYEL KAZA</a:t>
            </a:r>
          </a:p>
        </p:txBody>
      </p:sp>
      <p:sp>
        <p:nvSpPr>
          <p:cNvPr id="2052" name="Rectangle 3"/>
          <p:cNvSpPr>
            <a:spLocks noGrp="1" noChangeArrowheads="1"/>
          </p:cNvSpPr>
          <p:nvPr>
            <p:ph type="body" sz="half" idx="1"/>
          </p:nvPr>
        </p:nvSpPr>
        <p:spPr>
          <a:xfrm>
            <a:off x="357188" y="1143000"/>
            <a:ext cx="8496300" cy="1298575"/>
          </a:xfrm>
        </p:spPr>
        <p:txBody>
          <a:bodyPr/>
          <a:lstStyle/>
          <a:p>
            <a:pPr algn="just">
              <a:buFont typeface="Wingdings" pitchFamily="2" charset="2"/>
              <a:buNone/>
            </a:pPr>
            <a:r>
              <a:rPr lang="tr-TR" sz="2600" smtClean="0"/>
              <a:t>    </a:t>
            </a:r>
            <a:r>
              <a:rPr lang="tr-TR" sz="2400" smtClean="0">
                <a:solidFill>
                  <a:schemeClr val="accent2"/>
                </a:solidFill>
              </a:rPr>
              <a:t>Bir veya birden fazla tehlikeli maddenin sebep olduğu kontrolsüz gelişmelerden kaynaklanan, çevre ve insan sağlığı için anında veya daha sonra ciddi tehlikeye yol açabilen büyük bir emisyon, yangın veya patlama olayı olarak tanımlanmaktadır.</a:t>
            </a:r>
          </a:p>
        </p:txBody>
      </p:sp>
      <p:pic>
        <p:nvPicPr>
          <p:cNvPr id="2053" name="Picture 4" descr="44_bleve_jpg"/>
          <p:cNvPicPr>
            <a:picLocks noChangeAspect="1" noChangeArrowheads="1"/>
          </p:cNvPicPr>
          <p:nvPr/>
        </p:nvPicPr>
        <p:blipFill>
          <a:blip r:embed="rId4" cstate="print"/>
          <a:srcRect/>
          <a:stretch>
            <a:fillRect/>
          </a:stretch>
        </p:blipFill>
        <p:spPr bwMode="auto">
          <a:xfrm>
            <a:off x="611188" y="3121025"/>
            <a:ext cx="2305050" cy="1727200"/>
          </a:xfrm>
          <a:prstGeom prst="rect">
            <a:avLst/>
          </a:prstGeom>
          <a:noFill/>
          <a:ln w="9525">
            <a:noFill/>
            <a:miter lim="800000"/>
            <a:headEnd/>
            <a:tailEnd/>
          </a:ln>
        </p:spPr>
      </p:pic>
      <p:pic>
        <p:nvPicPr>
          <p:cNvPr id="2054" name="Picture 5"/>
          <p:cNvPicPr>
            <a:picLocks noChangeAspect="1" noChangeArrowheads="1"/>
          </p:cNvPicPr>
          <p:nvPr/>
        </p:nvPicPr>
        <p:blipFill>
          <a:blip r:embed="rId5" cstate="print"/>
          <a:srcRect/>
          <a:stretch>
            <a:fillRect/>
          </a:stretch>
        </p:blipFill>
        <p:spPr bwMode="auto">
          <a:xfrm>
            <a:off x="3357563" y="3121025"/>
            <a:ext cx="2160587" cy="1800225"/>
          </a:xfrm>
          <a:prstGeom prst="rect">
            <a:avLst/>
          </a:prstGeom>
          <a:noFill/>
          <a:ln w="9525">
            <a:noFill/>
            <a:miter lim="800000"/>
            <a:headEnd/>
            <a:tailEnd/>
          </a:ln>
        </p:spPr>
      </p:pic>
      <p:graphicFrame>
        <p:nvGraphicFramePr>
          <p:cNvPr id="2050" name="Object 2"/>
          <p:cNvGraphicFramePr>
            <a:graphicFrameLocks noChangeAspect="1"/>
          </p:cNvGraphicFramePr>
          <p:nvPr>
            <p:ph sz="half" idx="2"/>
          </p:nvPr>
        </p:nvGraphicFramePr>
        <p:xfrm>
          <a:off x="6215063" y="3192463"/>
          <a:ext cx="1987550" cy="1706562"/>
        </p:xfrm>
        <a:graphic>
          <a:graphicData uri="http://schemas.openxmlformats.org/presentationml/2006/ole">
            <p:oleObj spid="_x0000_s2050" name="Bitmap Image" r:id="rId6" imgW="5714286" imgH="4105848" progId="PBrush">
              <p:embed/>
            </p:oleObj>
          </a:graphicData>
        </a:graphic>
      </p:graphicFrame>
      <p:sp>
        <p:nvSpPr>
          <p:cNvPr id="2055" name="8 Dikdörtgen"/>
          <p:cNvSpPr>
            <a:spLocks noChangeArrowheads="1"/>
          </p:cNvSpPr>
          <p:nvPr/>
        </p:nvSpPr>
        <p:spPr bwMode="auto">
          <a:xfrm>
            <a:off x="857250" y="5000625"/>
            <a:ext cx="7429500" cy="830997"/>
          </a:xfrm>
          <a:prstGeom prst="rect">
            <a:avLst/>
          </a:prstGeom>
          <a:noFill/>
          <a:ln w="9525">
            <a:noFill/>
            <a:miter lim="800000"/>
            <a:headEnd/>
            <a:tailEnd/>
          </a:ln>
        </p:spPr>
        <p:txBody>
          <a:bodyPr>
            <a:spAutoFit/>
          </a:bodyPr>
          <a:lstStyle/>
          <a:p>
            <a:pPr algn="ctr"/>
            <a:r>
              <a:rPr lang="tr-TR" sz="2400" i="1" dirty="0">
                <a:solidFill>
                  <a:schemeClr val="accent2"/>
                </a:solidFill>
              </a:rPr>
              <a:t>Büyük Endüstriyel Kazaların Kontrolü Hakkında Yönetmelik  </a:t>
            </a:r>
            <a:r>
              <a:rPr lang="tr-TR" sz="2400" dirty="0" smtClean="0">
                <a:solidFill>
                  <a:schemeClr val="accent2"/>
                </a:solidFill>
              </a:rPr>
              <a:t>(</a:t>
            </a:r>
            <a:r>
              <a:rPr lang="tr-TR" sz="2400" b="0" dirty="0" smtClean="0">
                <a:solidFill>
                  <a:schemeClr val="accent2"/>
                </a:solidFill>
              </a:rPr>
              <a:t>18 </a:t>
            </a:r>
            <a:r>
              <a:rPr lang="tr-TR" sz="2400" b="0" dirty="0">
                <a:solidFill>
                  <a:schemeClr val="accent2"/>
                </a:solidFill>
              </a:rPr>
              <a:t>Ağustos </a:t>
            </a:r>
            <a:r>
              <a:rPr lang="tr-TR" sz="2400" b="0" dirty="0" smtClean="0">
                <a:solidFill>
                  <a:schemeClr val="accent2"/>
                </a:solidFill>
              </a:rPr>
              <a:t>2010) </a:t>
            </a:r>
            <a:endParaRPr lang="tr-TR" sz="2400" b="0" dirty="0">
              <a:solidFill>
                <a:schemeClr val="accent2"/>
              </a:solidFill>
            </a:endParaRPr>
          </a:p>
        </p:txBody>
      </p:sp>
    </p:spTree>
  </p:cSld>
  <p:clrMapOvr>
    <a:masterClrMapping/>
  </p:clrMapOvr>
  <p:transition>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p:txBody>
          <a:bodyPr/>
          <a:lstStyle/>
          <a:p>
            <a:pPr>
              <a:defRPr/>
            </a:pPr>
            <a:r>
              <a:rPr lang="tr-TR" sz="2800" b="1" dirty="0" smtClean="0">
                <a:solidFill>
                  <a:schemeClr val="accent6">
                    <a:lumMod val="75000"/>
                  </a:schemeClr>
                </a:solidFill>
              </a:rPr>
              <a:t>OSB VE GÜVENLİK</a:t>
            </a:r>
          </a:p>
        </p:txBody>
      </p:sp>
      <p:sp>
        <p:nvSpPr>
          <p:cNvPr id="55299" name="2 İçerik Yer Tutucusu"/>
          <p:cNvSpPr>
            <a:spLocks noGrp="1"/>
          </p:cNvSpPr>
          <p:nvPr>
            <p:ph idx="1"/>
          </p:nvPr>
        </p:nvSpPr>
        <p:spPr>
          <a:xfrm>
            <a:off x="428625" y="1285875"/>
            <a:ext cx="8229600" cy="4525963"/>
          </a:xfrm>
        </p:spPr>
        <p:txBody>
          <a:bodyPr/>
          <a:lstStyle/>
          <a:p>
            <a:pPr algn="just"/>
            <a:r>
              <a:rPr lang="tr-TR" smtClean="0">
                <a:solidFill>
                  <a:schemeClr val="accent2"/>
                </a:solidFill>
              </a:rPr>
              <a:t>OSB’lerde üst seviyeli tesisler bulunmaktadır. Bu tesislerin dahili acil durum planı hazırlamaları gerekmektedir.</a:t>
            </a:r>
          </a:p>
          <a:p>
            <a:pPr algn="just"/>
            <a:r>
              <a:rPr lang="tr-TR" smtClean="0">
                <a:solidFill>
                  <a:schemeClr val="accent2"/>
                </a:solidFill>
              </a:rPr>
              <a:t>Domino etkisine sahip kuruluş grupları için arttırılmış güvenlik önlemleri alınmalıdır.</a:t>
            </a:r>
          </a:p>
          <a:p>
            <a:pPr algn="just"/>
            <a:r>
              <a:rPr lang="tr-TR" smtClean="0">
                <a:solidFill>
                  <a:schemeClr val="accent2"/>
                </a:solidFill>
              </a:rPr>
              <a:t>OSB’ler kendi bünyelerinde bulunan üst seviyeli tesisler için ortak bir harici acil durum planı hazırlayabilirler. </a:t>
            </a:r>
          </a:p>
          <a:p>
            <a:endParaRPr lang="tr-TR" smtClean="0"/>
          </a:p>
        </p:txBody>
      </p:sp>
    </p:spTree>
  </p:cSld>
  <p:clrMapOvr>
    <a:masterClrMapping/>
  </p:clrMapOvr>
  <p:transition>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71538" y="188640"/>
            <a:ext cx="8229600" cy="720081"/>
          </a:xfrm>
        </p:spPr>
        <p:txBody>
          <a:bodyPr/>
          <a:lstStyle/>
          <a:p>
            <a:pPr>
              <a:defRPr/>
            </a:pPr>
            <a:r>
              <a:rPr lang="tr-TR" sz="2800" b="1" dirty="0" smtClean="0">
                <a:solidFill>
                  <a:schemeClr val="accent6">
                    <a:lumMod val="75000"/>
                  </a:schemeClr>
                </a:solidFill>
              </a:rPr>
              <a:t>ÇEVRE KANUNU</a:t>
            </a:r>
            <a:endParaRPr lang="tr-TR" sz="2800" b="1" dirty="0">
              <a:solidFill>
                <a:schemeClr val="accent6">
                  <a:lumMod val="75000"/>
                </a:schemeClr>
              </a:solidFill>
            </a:endParaRPr>
          </a:p>
        </p:txBody>
      </p:sp>
      <p:sp>
        <p:nvSpPr>
          <p:cNvPr id="56323" name="3 Metin kutusu"/>
          <p:cNvSpPr txBox="1">
            <a:spLocks noChangeArrowheads="1"/>
          </p:cNvSpPr>
          <p:nvPr/>
        </p:nvSpPr>
        <p:spPr bwMode="auto">
          <a:xfrm>
            <a:off x="428625" y="1196752"/>
            <a:ext cx="8358188" cy="4647426"/>
          </a:xfrm>
          <a:prstGeom prst="rect">
            <a:avLst/>
          </a:prstGeom>
          <a:noFill/>
          <a:ln w="9525">
            <a:noFill/>
            <a:miter lim="800000"/>
            <a:headEnd/>
            <a:tailEnd/>
          </a:ln>
        </p:spPr>
        <p:txBody>
          <a:bodyPr wrap="square">
            <a:spAutoFit/>
          </a:bodyPr>
          <a:lstStyle/>
          <a:p>
            <a:pPr algn="just"/>
            <a:r>
              <a:rPr lang="tr-TR" sz="2400" dirty="0" smtClean="0">
                <a:solidFill>
                  <a:srgbClr val="FF0000"/>
                </a:solidFill>
              </a:rPr>
              <a:t>ÇEVRE GÖREVLİSİ ÇALIŞTIRMA VE ÇEVRE YÖNETİM BİRİMİ KURMA (EK MADDE 2)</a:t>
            </a:r>
          </a:p>
          <a:p>
            <a:pPr algn="just"/>
            <a:r>
              <a:rPr lang="tr-TR" sz="2400" dirty="0" smtClean="0">
                <a:solidFill>
                  <a:srgbClr val="FF0000"/>
                </a:solidFill>
              </a:rPr>
              <a:t/>
            </a:r>
            <a:br>
              <a:rPr lang="tr-TR" sz="2400" dirty="0" smtClean="0">
                <a:solidFill>
                  <a:srgbClr val="FF0000"/>
                </a:solidFill>
              </a:rPr>
            </a:br>
            <a:r>
              <a:rPr lang="tr-TR" sz="2800" b="0" dirty="0" smtClean="0">
                <a:solidFill>
                  <a:srgbClr val="0033CC"/>
                </a:solidFill>
              </a:rPr>
              <a:t>Faaliyetleri sonucu çevre kirliliğine neden olacak veya çevreye zarar verecek kurum, kuruluş ve işletmeler çevre yönetim birimi kurmak, çevre görevlisi istihdam etmek veya Bakanlıkça yetkilendirilmiş kurum ve kuruluşlardan bu amaçla hizmet satın almakla yükümlüdürler. Bu konuyla ilgili </a:t>
            </a:r>
            <a:r>
              <a:rPr lang="tr-TR" sz="2800" b="0" dirty="0" err="1" smtClean="0">
                <a:solidFill>
                  <a:srgbClr val="0033CC"/>
                </a:solidFill>
              </a:rPr>
              <a:t>usûl</a:t>
            </a:r>
            <a:r>
              <a:rPr lang="tr-TR" sz="2800" b="0" dirty="0" smtClean="0">
                <a:solidFill>
                  <a:srgbClr val="0033CC"/>
                </a:solidFill>
              </a:rPr>
              <a:t> ve esaslar Bakanlıkça çıkarılacak yönetmelikle belirlenir.</a:t>
            </a:r>
            <a:endParaRPr lang="tr-TR" sz="2800" b="0" dirty="0">
              <a:solidFill>
                <a:srgbClr val="0033CC"/>
              </a:solidFill>
            </a:endParaRPr>
          </a:p>
        </p:txBody>
      </p:sp>
    </p:spTree>
  </p:cSld>
  <p:clrMapOvr>
    <a:masterClrMapping/>
  </p:clrMapOvr>
  <p:transition>
    <p:cover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71538" y="188641"/>
            <a:ext cx="8229600" cy="792088"/>
          </a:xfrm>
        </p:spPr>
        <p:txBody>
          <a:bodyPr/>
          <a:lstStyle/>
          <a:p>
            <a:pPr>
              <a:defRPr/>
            </a:pPr>
            <a:r>
              <a:rPr lang="tr-TR" sz="2800" b="1" dirty="0" smtClean="0">
                <a:solidFill>
                  <a:schemeClr val="accent6">
                    <a:lumMod val="75000"/>
                  </a:schemeClr>
                </a:solidFill>
              </a:rPr>
              <a:t/>
            </a:r>
            <a:br>
              <a:rPr lang="tr-TR" sz="2800" b="1" dirty="0" smtClean="0">
                <a:solidFill>
                  <a:schemeClr val="accent6">
                    <a:lumMod val="75000"/>
                  </a:schemeClr>
                </a:solidFill>
              </a:rPr>
            </a:br>
            <a:r>
              <a:rPr lang="tr-TR" sz="3200" b="1" dirty="0" smtClean="0">
                <a:solidFill>
                  <a:schemeClr val="accent6">
                    <a:lumMod val="75000"/>
                  </a:schemeClr>
                </a:solidFill>
              </a:rPr>
              <a:t>YÖNETMELİK </a:t>
            </a:r>
            <a:r>
              <a:rPr lang="tr-TR" sz="2800" b="1" dirty="0" smtClean="0">
                <a:solidFill>
                  <a:schemeClr val="accent6">
                    <a:lumMod val="75000"/>
                  </a:schemeClr>
                </a:solidFill>
              </a:rPr>
              <a:t/>
            </a:r>
            <a:br>
              <a:rPr lang="tr-TR" sz="2800" b="1" dirty="0" smtClean="0">
                <a:solidFill>
                  <a:schemeClr val="accent6">
                    <a:lumMod val="75000"/>
                  </a:schemeClr>
                </a:solidFill>
              </a:rPr>
            </a:br>
            <a:endParaRPr lang="tr-TR" sz="2800" b="1" dirty="0">
              <a:solidFill>
                <a:schemeClr val="accent6">
                  <a:lumMod val="75000"/>
                </a:schemeClr>
              </a:solidFill>
            </a:endParaRPr>
          </a:p>
        </p:txBody>
      </p:sp>
      <p:sp>
        <p:nvSpPr>
          <p:cNvPr id="56323" name="3 Metin kutusu"/>
          <p:cNvSpPr txBox="1">
            <a:spLocks noChangeArrowheads="1"/>
          </p:cNvSpPr>
          <p:nvPr/>
        </p:nvSpPr>
        <p:spPr bwMode="auto">
          <a:xfrm>
            <a:off x="428625" y="1785938"/>
            <a:ext cx="8358188" cy="4770537"/>
          </a:xfrm>
          <a:prstGeom prst="rect">
            <a:avLst/>
          </a:prstGeom>
          <a:noFill/>
          <a:ln w="9525">
            <a:noFill/>
            <a:miter lim="800000"/>
            <a:headEnd/>
            <a:tailEnd/>
          </a:ln>
        </p:spPr>
        <p:txBody>
          <a:bodyPr>
            <a:spAutoFit/>
          </a:bodyPr>
          <a:lstStyle/>
          <a:p>
            <a:pPr algn="just"/>
            <a:r>
              <a:rPr lang="tr-TR" sz="2800" b="0" dirty="0">
                <a:solidFill>
                  <a:srgbClr val="C00000"/>
                </a:solidFill>
              </a:rPr>
              <a:t>	</a:t>
            </a:r>
            <a:r>
              <a:rPr lang="tr-TR" b="0" dirty="0">
                <a:solidFill>
                  <a:srgbClr val="C00000"/>
                </a:solidFill>
              </a:rPr>
              <a:t>Organize sanayi bölgeleri </a:t>
            </a:r>
            <a:r>
              <a:rPr lang="tr-TR" b="0" dirty="0">
                <a:solidFill>
                  <a:srgbClr val="0033CC"/>
                </a:solidFill>
              </a:rPr>
              <a:t>yönetimleri bünyesinde, en az bir çevre görevlisinin istihdam edilmesi veya çevre yönetim biriminin kurulması ya da çevre danışmanlık firmalarından çevresel faaliyetlerin yürütülmesi hususunda çevre yönetimi hizmetinin alınması zorunludur</a:t>
            </a:r>
            <a:r>
              <a:rPr lang="tr-TR" b="0" dirty="0" smtClean="0">
                <a:solidFill>
                  <a:srgbClr val="0033CC"/>
                </a:solidFill>
              </a:rPr>
              <a:t>. (Madde 7/2)</a:t>
            </a:r>
          </a:p>
          <a:p>
            <a:pPr algn="just"/>
            <a:endParaRPr lang="tr-TR" b="0" dirty="0" smtClean="0">
              <a:solidFill>
                <a:srgbClr val="0033CC"/>
              </a:solidFill>
            </a:endParaRPr>
          </a:p>
          <a:p>
            <a:pPr algn="just"/>
            <a:r>
              <a:rPr lang="tr-TR" sz="2400" b="0" dirty="0" smtClean="0">
                <a:solidFill>
                  <a:srgbClr val="0033CC"/>
                </a:solidFill>
              </a:rPr>
              <a:t>Çevre Görevlisi ve Çevre Danışmanlık Firmaları Hakkında Yönetmelik (12.11.2011)</a:t>
            </a:r>
            <a:endParaRPr lang="tr-TR" sz="2400" b="0" dirty="0">
              <a:solidFill>
                <a:srgbClr val="0033CC"/>
              </a:solidFill>
            </a:endParaRPr>
          </a:p>
        </p:txBody>
      </p:sp>
      <p:sp>
        <p:nvSpPr>
          <p:cNvPr id="4" name="3 Dikdörtgen"/>
          <p:cNvSpPr/>
          <p:nvPr/>
        </p:nvSpPr>
        <p:spPr>
          <a:xfrm>
            <a:off x="467544" y="1196752"/>
            <a:ext cx="8280920" cy="523220"/>
          </a:xfrm>
          <a:prstGeom prst="rect">
            <a:avLst/>
          </a:prstGeom>
        </p:spPr>
        <p:txBody>
          <a:bodyPr wrap="square">
            <a:spAutoFit/>
          </a:bodyPr>
          <a:lstStyle/>
          <a:p>
            <a:r>
              <a:rPr lang="tr-TR" sz="2800" dirty="0" smtClean="0">
                <a:solidFill>
                  <a:srgbClr val="FF0000"/>
                </a:solidFill>
              </a:rPr>
              <a:t>ÇEVRE GÖREVLİSİ ÇALIŞTIRMA</a:t>
            </a:r>
            <a:endParaRPr lang="tr-TR" sz="2800" dirty="0">
              <a:solidFill>
                <a:srgbClr val="FF0000"/>
              </a:solidFill>
            </a:endParaRPr>
          </a:p>
        </p:txBody>
      </p:sp>
    </p:spTree>
  </p:cSld>
  <p:clrMapOvr>
    <a:masterClrMapping/>
  </p:clrMapOvr>
  <p:transition>
    <p:cover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2 Metin kutusu"/>
          <p:cNvSpPr txBox="1">
            <a:spLocks noChangeArrowheads="1"/>
          </p:cNvSpPr>
          <p:nvPr/>
        </p:nvSpPr>
        <p:spPr bwMode="auto">
          <a:xfrm>
            <a:off x="1071563" y="142875"/>
            <a:ext cx="7858125" cy="904875"/>
          </a:xfrm>
          <a:prstGeom prst="rect">
            <a:avLst/>
          </a:prstGeom>
          <a:noFill/>
          <a:ln w="9525">
            <a:noFill/>
            <a:miter lim="800000"/>
            <a:headEnd/>
            <a:tailEnd/>
          </a:ln>
        </p:spPr>
        <p:txBody>
          <a:bodyPr>
            <a:spAutoFit/>
          </a:bodyPr>
          <a:lstStyle/>
          <a:p>
            <a:pPr marL="342900" indent="-342900">
              <a:spcBef>
                <a:spcPct val="20000"/>
              </a:spcBef>
              <a:buClr>
                <a:schemeClr val="accent1"/>
              </a:buClr>
              <a:buSzPct val="65000"/>
            </a:pPr>
            <a:r>
              <a:rPr lang="tr-TR" sz="2400">
                <a:solidFill>
                  <a:srgbClr val="002060"/>
                </a:solidFill>
              </a:rPr>
              <a:t>ÇEVRE KANUNUNCA  ALINMASI GEREKEN İZİN VE</a:t>
            </a:r>
          </a:p>
          <a:p>
            <a:pPr marL="342900" indent="-342900">
              <a:spcBef>
                <a:spcPct val="20000"/>
              </a:spcBef>
              <a:buClr>
                <a:schemeClr val="accent1"/>
              </a:buClr>
              <a:buSzPct val="65000"/>
            </a:pPr>
            <a:r>
              <a:rPr lang="tr-TR" sz="2400">
                <a:solidFill>
                  <a:srgbClr val="002060"/>
                </a:solidFill>
              </a:rPr>
              <a:t>LİSANSLAR HAKKINDA YÖNETMELİK</a:t>
            </a:r>
          </a:p>
        </p:txBody>
      </p:sp>
      <p:sp>
        <p:nvSpPr>
          <p:cNvPr id="57347" name="10 Veri Yer Tutucusu"/>
          <p:cNvSpPr>
            <a:spLocks noGrp="1"/>
          </p:cNvSpPr>
          <p:nvPr>
            <p:ph type="dt"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tr-TR" smtClean="0">
              <a:latin typeface="Arial" pitchFamily="34" charset="0"/>
            </a:endParaRPr>
          </a:p>
        </p:txBody>
      </p:sp>
      <p:sp>
        <p:nvSpPr>
          <p:cNvPr id="17" name="Rectangle 92"/>
          <p:cNvSpPr txBox="1">
            <a:spLocks noChangeArrowheads="1"/>
          </p:cNvSpPr>
          <p:nvPr/>
        </p:nvSpPr>
        <p:spPr bwMode="auto">
          <a:xfrm>
            <a:off x="642938" y="1499876"/>
            <a:ext cx="8501062"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spcBef>
                <a:spcPct val="20000"/>
              </a:spcBef>
              <a:buClr>
                <a:schemeClr val="accent1"/>
              </a:buClr>
              <a:buSzPct val="65000"/>
              <a:buFont typeface="Wingdings" pitchFamily="2" charset="2"/>
              <a:buNone/>
              <a:defRPr/>
            </a:pPr>
            <a:r>
              <a:rPr lang="tr-TR" sz="2000" dirty="0">
                <a:solidFill>
                  <a:schemeClr val="bg1"/>
                </a:solidFill>
              </a:rPr>
              <a:t>AMAÇ</a:t>
            </a:r>
          </a:p>
        </p:txBody>
      </p:sp>
      <p:sp>
        <p:nvSpPr>
          <p:cNvPr id="9" name="8 Dikdörtgen"/>
          <p:cNvSpPr/>
          <p:nvPr/>
        </p:nvSpPr>
        <p:spPr>
          <a:xfrm>
            <a:off x="2386013" y="3614738"/>
            <a:ext cx="3214687" cy="114300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tr-TR"/>
          </a:p>
        </p:txBody>
      </p:sp>
      <p:sp>
        <p:nvSpPr>
          <p:cNvPr id="10" name="Text Box 3"/>
          <p:cNvSpPr txBox="1">
            <a:spLocks noChangeArrowheads="1"/>
          </p:cNvSpPr>
          <p:nvPr/>
        </p:nvSpPr>
        <p:spPr bwMode="auto">
          <a:xfrm>
            <a:off x="1143000" y="1571625"/>
            <a:ext cx="7848600" cy="4525963"/>
          </a:xfrm>
          <a:prstGeom prst="rect">
            <a:avLst/>
          </a:prstGeom>
          <a:ln w="12700" algn="ctr">
            <a:miter lim="800000"/>
            <a:headEnd/>
            <a:tailEnd/>
          </a:ln>
        </p:spPr>
        <p:txBody>
          <a:bodyPr/>
          <a:lstStyle/>
          <a:p>
            <a:pPr marL="342900" indent="-342900" fontAlgn="auto">
              <a:spcBef>
                <a:spcPct val="20000"/>
              </a:spcBef>
              <a:spcAft>
                <a:spcPts val="0"/>
              </a:spcAft>
              <a:buFont typeface="Wingdings" pitchFamily="2" charset="2"/>
              <a:buNone/>
              <a:defRPr/>
            </a:pPr>
            <a:endParaRPr lang="tr-TR" sz="1800" dirty="0">
              <a:effectLst>
                <a:outerShdw blurRad="38100" dist="38100" dir="2700000" algn="tl">
                  <a:srgbClr val="C0C0C0"/>
                </a:outerShdw>
              </a:effectLst>
              <a:latin typeface="Times New Roman" pitchFamily="18" charset="0"/>
            </a:endParaRPr>
          </a:p>
          <a:p>
            <a:pPr marL="342900" indent="-342900" fontAlgn="auto">
              <a:spcBef>
                <a:spcPct val="20000"/>
              </a:spcBef>
              <a:spcAft>
                <a:spcPts val="0"/>
              </a:spcAft>
              <a:buFont typeface="Wingdings" pitchFamily="2" charset="2"/>
              <a:buNone/>
              <a:defRPr/>
            </a:pPr>
            <a:endParaRPr lang="tr-TR" sz="1800" dirty="0" smtClean="0">
              <a:effectLst>
                <a:outerShdw blurRad="38100" dist="38100" dir="2700000" algn="tl">
                  <a:srgbClr val="C0C0C0"/>
                </a:outerShdw>
              </a:effectLst>
              <a:latin typeface="Times New Roman" pitchFamily="18" charset="0"/>
            </a:endParaRPr>
          </a:p>
          <a:p>
            <a:pPr marL="342900" indent="-342900" fontAlgn="auto">
              <a:spcBef>
                <a:spcPct val="20000"/>
              </a:spcBef>
              <a:spcAft>
                <a:spcPts val="0"/>
              </a:spcAft>
              <a:buFont typeface="Wingdings" pitchFamily="2" charset="2"/>
              <a:buNone/>
              <a:defRPr/>
            </a:pPr>
            <a:endParaRPr lang="tr-TR" sz="1800" dirty="0" smtClean="0">
              <a:effectLst>
                <a:outerShdw blurRad="38100" dist="38100" dir="2700000" algn="tl">
                  <a:srgbClr val="C0C0C0"/>
                </a:outerShdw>
              </a:effectLst>
              <a:latin typeface="Times New Roman" pitchFamily="18" charset="0"/>
            </a:endParaRPr>
          </a:p>
          <a:p>
            <a:pPr marL="342900" indent="-342900" fontAlgn="auto">
              <a:spcBef>
                <a:spcPct val="20000"/>
              </a:spcBef>
              <a:spcAft>
                <a:spcPts val="0"/>
              </a:spcAft>
              <a:buFont typeface="Wingdings" pitchFamily="2" charset="2"/>
              <a:buNone/>
              <a:defRPr/>
            </a:pPr>
            <a:r>
              <a:rPr lang="tr-TR" sz="1800" b="0" dirty="0" smtClean="0">
                <a:latin typeface="+mn-lt"/>
              </a:rPr>
              <a:t>	 </a:t>
            </a:r>
            <a:r>
              <a:rPr lang="tr-TR" sz="1800" b="0" dirty="0">
                <a:latin typeface="+mn-lt"/>
              </a:rPr>
              <a:t> </a:t>
            </a:r>
            <a:r>
              <a:rPr lang="tr-TR" sz="2200" b="0" dirty="0">
                <a:latin typeface="+mn-lt"/>
              </a:rPr>
              <a:t>Olumsuz çevresel etkileri olan faaliyet ve tesisler için </a:t>
            </a:r>
          </a:p>
          <a:p>
            <a:pPr marL="342900" indent="-342900" fontAlgn="auto">
              <a:spcBef>
                <a:spcPct val="20000"/>
              </a:spcBef>
              <a:spcAft>
                <a:spcPts val="0"/>
              </a:spcAft>
              <a:buFont typeface="Wingdings" pitchFamily="2" charset="2"/>
              <a:buNone/>
              <a:defRPr/>
            </a:pPr>
            <a:r>
              <a:rPr lang="tr-TR" sz="2200" dirty="0"/>
              <a:t>      </a:t>
            </a:r>
            <a:r>
              <a:rPr lang="tr-TR" sz="2200" dirty="0">
                <a:latin typeface="+mn-lt"/>
              </a:rPr>
              <a:t>bütüncül yaklaşım</a:t>
            </a:r>
            <a:r>
              <a:rPr lang="tr-TR" sz="2200" b="0" dirty="0">
                <a:latin typeface="+mn-lt"/>
              </a:rPr>
              <a:t> çerçevesinde</a:t>
            </a:r>
          </a:p>
          <a:p>
            <a:pPr marL="342900" indent="-342900" fontAlgn="auto">
              <a:spcBef>
                <a:spcPct val="20000"/>
              </a:spcBef>
              <a:spcAft>
                <a:spcPts val="0"/>
              </a:spcAft>
              <a:buFont typeface="Wingdings" pitchFamily="2" charset="2"/>
              <a:buNone/>
              <a:defRPr/>
            </a:pPr>
            <a:endParaRPr lang="tr-TR" sz="2200" b="0" dirty="0">
              <a:latin typeface="+mn-lt"/>
            </a:endParaRPr>
          </a:p>
          <a:p>
            <a:pPr marL="1600200" lvl="3" indent="-228600" fontAlgn="auto">
              <a:spcAft>
                <a:spcPts val="0"/>
              </a:spcAft>
              <a:buFontTx/>
              <a:buBlip>
                <a:blip r:embed="rId2"/>
              </a:buBlip>
              <a:defRPr/>
            </a:pPr>
            <a:r>
              <a:rPr lang="tr-TR" sz="2200" b="0" dirty="0">
                <a:latin typeface="+mn-lt"/>
              </a:rPr>
              <a:t> kirliliğin önlenmesi </a:t>
            </a:r>
          </a:p>
          <a:p>
            <a:pPr marL="1600200" lvl="3" indent="-228600" fontAlgn="auto">
              <a:spcAft>
                <a:spcPts val="0"/>
              </a:spcAft>
              <a:buFontTx/>
              <a:buBlip>
                <a:blip r:embed="rId2"/>
              </a:buBlip>
              <a:defRPr/>
            </a:pPr>
            <a:r>
              <a:rPr lang="tr-TR" sz="2200" b="0" dirty="0">
                <a:latin typeface="+mn-lt"/>
              </a:rPr>
              <a:t> azaltılması </a:t>
            </a:r>
          </a:p>
          <a:p>
            <a:pPr marL="1600200" lvl="3" indent="-228600" fontAlgn="auto">
              <a:spcAft>
                <a:spcPts val="0"/>
              </a:spcAft>
              <a:buFontTx/>
              <a:buBlip>
                <a:blip r:embed="rId2"/>
              </a:buBlip>
              <a:defRPr/>
            </a:pPr>
            <a:r>
              <a:rPr lang="tr-TR" sz="2200" b="0" dirty="0">
                <a:latin typeface="+mn-lt"/>
              </a:rPr>
              <a:t> kontrolü</a:t>
            </a:r>
          </a:p>
          <a:p>
            <a:pPr marL="1600200" lvl="3" indent="-228600" fontAlgn="auto">
              <a:spcAft>
                <a:spcPts val="0"/>
              </a:spcAft>
              <a:defRPr/>
            </a:pPr>
            <a:endParaRPr lang="tr-TR" sz="2200" b="0" dirty="0">
              <a:latin typeface="+mn-lt"/>
            </a:endParaRPr>
          </a:p>
          <a:p>
            <a:pPr marL="1143000" lvl="2" indent="-228600" fontAlgn="auto">
              <a:spcAft>
                <a:spcPts val="0"/>
              </a:spcAft>
              <a:defRPr/>
            </a:pPr>
            <a:r>
              <a:rPr lang="tr-TR" sz="2400" b="0" dirty="0">
                <a:latin typeface="+mn-lt"/>
              </a:rPr>
              <a:t>amacıyla </a:t>
            </a:r>
            <a:r>
              <a:rPr lang="tr-TR" sz="2800" dirty="0">
                <a:solidFill>
                  <a:srgbClr val="002060"/>
                </a:solidFill>
                <a:latin typeface="+mn-lt"/>
              </a:rPr>
              <a:t>tek bir çevre izni</a:t>
            </a:r>
            <a:r>
              <a:rPr lang="tr-TR" sz="2800" b="0" dirty="0">
                <a:solidFill>
                  <a:srgbClr val="002060"/>
                </a:solidFill>
                <a:latin typeface="+mn-lt"/>
              </a:rPr>
              <a:t> </a:t>
            </a:r>
            <a:r>
              <a:rPr lang="tr-TR" sz="2400" b="0" dirty="0">
                <a:latin typeface="+mn-lt"/>
              </a:rPr>
              <a:t>verilmesine ilişkin usul ve esasları düzenlemektir. </a:t>
            </a:r>
          </a:p>
        </p:txBody>
      </p:sp>
      <p:cxnSp>
        <p:nvCxnSpPr>
          <p:cNvPr id="11" name="10 Düz Bağlayıcı"/>
          <p:cNvCxnSpPr/>
          <p:nvPr/>
        </p:nvCxnSpPr>
        <p:spPr>
          <a:xfrm>
            <a:off x="1714500" y="3357563"/>
            <a:ext cx="2428875" cy="1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11 Düz Bağlayıcı"/>
          <p:cNvCxnSpPr/>
          <p:nvPr/>
        </p:nvCxnSpPr>
        <p:spPr>
          <a:xfrm>
            <a:off x="3500438" y="5500688"/>
            <a:ext cx="2714625" cy="1587"/>
          </a:xfrm>
          <a:prstGeom prst="line">
            <a:avLst/>
          </a:prstGeom>
          <a:ln w="76200"/>
        </p:spPr>
        <p:style>
          <a:lnRef idx="3">
            <a:schemeClr val="accent2"/>
          </a:lnRef>
          <a:fillRef idx="0">
            <a:schemeClr val="accent2"/>
          </a:fillRef>
          <a:effectRef idx="2">
            <a:schemeClr val="accent2"/>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ppt_x</p:attrName>
                                        </p:attrNameLst>
                                      </p:cBhvr>
                                      <p:tavLst>
                                        <p:tav tm="0">
                                          <p:val>
                                            <p:strVal val="#ppt_x-.2"/>
                                          </p:val>
                                        </p:tav>
                                        <p:tav tm="100000">
                                          <p:val>
                                            <p:strVal val="#ppt_x"/>
                                          </p:val>
                                        </p:tav>
                                      </p:tavLst>
                                    </p:anim>
                                    <p:anim calcmode="lin" valueType="num">
                                      <p:cBhvr>
                                        <p:cTn id="1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2 Metin kutusu"/>
          <p:cNvSpPr txBox="1">
            <a:spLocks noChangeArrowheads="1"/>
          </p:cNvSpPr>
          <p:nvPr/>
        </p:nvSpPr>
        <p:spPr bwMode="auto">
          <a:xfrm>
            <a:off x="1071563" y="142875"/>
            <a:ext cx="7858125" cy="904875"/>
          </a:xfrm>
          <a:prstGeom prst="rect">
            <a:avLst/>
          </a:prstGeom>
          <a:noFill/>
          <a:ln w="9525">
            <a:noFill/>
            <a:miter lim="800000"/>
            <a:headEnd/>
            <a:tailEnd/>
          </a:ln>
        </p:spPr>
        <p:txBody>
          <a:bodyPr>
            <a:spAutoFit/>
          </a:bodyPr>
          <a:lstStyle/>
          <a:p>
            <a:pPr marL="342900" indent="-342900">
              <a:spcBef>
                <a:spcPct val="20000"/>
              </a:spcBef>
              <a:buClr>
                <a:schemeClr val="accent1"/>
              </a:buClr>
              <a:buSzPct val="65000"/>
            </a:pPr>
            <a:r>
              <a:rPr lang="tr-TR" sz="2400">
                <a:solidFill>
                  <a:srgbClr val="002060"/>
                </a:solidFill>
              </a:rPr>
              <a:t>ÇEVRE KANUNUNCA  ALINMASI GEREKEN İZİN VE</a:t>
            </a:r>
          </a:p>
          <a:p>
            <a:pPr marL="342900" indent="-342900">
              <a:spcBef>
                <a:spcPct val="20000"/>
              </a:spcBef>
              <a:buClr>
                <a:schemeClr val="accent1"/>
              </a:buClr>
              <a:buSzPct val="65000"/>
            </a:pPr>
            <a:r>
              <a:rPr lang="tr-TR" sz="2400">
                <a:solidFill>
                  <a:srgbClr val="002060"/>
                </a:solidFill>
              </a:rPr>
              <a:t>LİSANSLAR HAKKINDA YÖNETMELİK</a:t>
            </a:r>
          </a:p>
        </p:txBody>
      </p:sp>
      <p:sp>
        <p:nvSpPr>
          <p:cNvPr id="17" name="Rectangle 92"/>
          <p:cNvSpPr txBox="1">
            <a:spLocks noChangeArrowheads="1"/>
          </p:cNvSpPr>
          <p:nvPr/>
        </p:nvSpPr>
        <p:spPr bwMode="auto">
          <a:xfrm>
            <a:off x="642938" y="1000125"/>
            <a:ext cx="8501062"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defRPr/>
            </a:pPr>
            <a:r>
              <a:rPr lang="tr-TR" sz="2000" dirty="0">
                <a:solidFill>
                  <a:schemeClr val="bg1"/>
                </a:solidFill>
              </a:rPr>
              <a:t>İzin/Lisansa Tabi İşletme ve Faaliyetler</a:t>
            </a:r>
          </a:p>
        </p:txBody>
      </p:sp>
      <p:sp>
        <p:nvSpPr>
          <p:cNvPr id="22" name="21 Dikdörtgen"/>
          <p:cNvSpPr>
            <a:spLocks noChangeArrowheads="1"/>
          </p:cNvSpPr>
          <p:nvPr/>
        </p:nvSpPr>
        <p:spPr bwMode="auto">
          <a:xfrm>
            <a:off x="928688" y="1500188"/>
            <a:ext cx="7500937" cy="338137"/>
          </a:xfrm>
          <a:prstGeom prst="rect">
            <a:avLst/>
          </a:prstGeom>
          <a:noFill/>
          <a:ln w="9525">
            <a:noFill/>
            <a:miter lim="800000"/>
            <a:headEnd/>
            <a:tailEnd/>
          </a:ln>
        </p:spPr>
        <p:txBody>
          <a:bodyPr>
            <a:spAutoFit/>
          </a:bodyPr>
          <a:lstStyle/>
          <a:p>
            <a:pPr algn="ctr"/>
            <a:r>
              <a:rPr lang="tr-TR" sz="1600"/>
              <a:t>Tesislerin veya faaliyetlerin </a:t>
            </a:r>
            <a:r>
              <a:rPr lang="tr-TR" sz="1600">
                <a:solidFill>
                  <a:srgbClr val="C00000"/>
                </a:solidFill>
              </a:rPr>
              <a:t>Kirletici vasfı </a:t>
            </a:r>
            <a:r>
              <a:rPr lang="tr-TR" sz="1600"/>
              <a:t>dikkate alınarak;</a:t>
            </a:r>
          </a:p>
        </p:txBody>
      </p:sp>
      <p:sp>
        <p:nvSpPr>
          <p:cNvPr id="36" name="Text Box 2"/>
          <p:cNvSpPr txBox="1">
            <a:spLocks noChangeArrowheads="1"/>
          </p:cNvSpPr>
          <p:nvPr/>
        </p:nvSpPr>
        <p:spPr bwMode="auto">
          <a:xfrm>
            <a:off x="642910" y="2571743"/>
            <a:ext cx="4000496" cy="30777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342900" indent="-342900">
              <a:spcBef>
                <a:spcPct val="20000"/>
              </a:spcBef>
              <a:buClr>
                <a:schemeClr val="accent1"/>
              </a:buClr>
              <a:buSzPct val="65000"/>
              <a:defRPr/>
            </a:pPr>
            <a:r>
              <a:rPr lang="tr-TR" sz="1400" dirty="0"/>
              <a:t>1-Enerji endüstrisi</a:t>
            </a:r>
          </a:p>
        </p:txBody>
      </p:sp>
      <p:sp>
        <p:nvSpPr>
          <p:cNvPr id="18" name="Text Box 2"/>
          <p:cNvSpPr txBox="1">
            <a:spLocks noChangeArrowheads="1"/>
          </p:cNvSpPr>
          <p:nvPr/>
        </p:nvSpPr>
        <p:spPr bwMode="auto">
          <a:xfrm>
            <a:off x="642910" y="2857496"/>
            <a:ext cx="4000528" cy="30777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342900" indent="-342900">
              <a:spcBef>
                <a:spcPct val="20000"/>
              </a:spcBef>
              <a:buClr>
                <a:schemeClr val="accent1"/>
              </a:buClr>
              <a:buSzPct val="65000"/>
              <a:defRPr/>
            </a:pPr>
            <a:r>
              <a:rPr lang="tr-TR" sz="1400" dirty="0"/>
              <a:t>2-Madencilik ve Yapı Malzemeleri Endüstrisi</a:t>
            </a:r>
          </a:p>
        </p:txBody>
      </p:sp>
      <p:sp>
        <p:nvSpPr>
          <p:cNvPr id="21" name="Text Box 2"/>
          <p:cNvSpPr txBox="1">
            <a:spLocks noChangeArrowheads="1"/>
          </p:cNvSpPr>
          <p:nvPr/>
        </p:nvSpPr>
        <p:spPr bwMode="auto">
          <a:xfrm>
            <a:off x="642910" y="3143247"/>
            <a:ext cx="4000528" cy="30777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342900" indent="-342900">
              <a:spcBef>
                <a:spcPct val="20000"/>
              </a:spcBef>
              <a:buClr>
                <a:schemeClr val="accent1"/>
              </a:buClr>
              <a:buSzPct val="65000"/>
              <a:defRPr/>
            </a:pPr>
            <a:r>
              <a:rPr lang="tr-TR" sz="1400" dirty="0"/>
              <a:t>3-Metal Endüstrisi</a:t>
            </a:r>
          </a:p>
        </p:txBody>
      </p:sp>
      <p:sp>
        <p:nvSpPr>
          <p:cNvPr id="23" name="Text Box 2"/>
          <p:cNvSpPr txBox="1">
            <a:spLocks noChangeArrowheads="1"/>
          </p:cNvSpPr>
          <p:nvPr/>
        </p:nvSpPr>
        <p:spPr bwMode="auto">
          <a:xfrm>
            <a:off x="642910" y="3428999"/>
            <a:ext cx="4000528" cy="30777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342900" indent="-342900">
              <a:spcBef>
                <a:spcPct val="20000"/>
              </a:spcBef>
              <a:buClr>
                <a:schemeClr val="accent1"/>
              </a:buClr>
              <a:buSzPct val="65000"/>
              <a:defRPr/>
            </a:pPr>
            <a:r>
              <a:rPr lang="tr-TR" sz="1400" dirty="0"/>
              <a:t>4-Kimya ve Petrokimya Endüstrisi</a:t>
            </a:r>
          </a:p>
        </p:txBody>
      </p:sp>
      <p:sp>
        <p:nvSpPr>
          <p:cNvPr id="25" name="Text Box 2"/>
          <p:cNvSpPr txBox="1">
            <a:spLocks noChangeArrowheads="1"/>
          </p:cNvSpPr>
          <p:nvPr/>
        </p:nvSpPr>
        <p:spPr bwMode="auto">
          <a:xfrm>
            <a:off x="642910" y="3714751"/>
            <a:ext cx="4000528" cy="30777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342900" indent="-342900">
              <a:spcBef>
                <a:spcPct val="20000"/>
              </a:spcBef>
              <a:buClr>
                <a:schemeClr val="accent1"/>
              </a:buClr>
              <a:buSzPct val="65000"/>
              <a:defRPr/>
            </a:pPr>
            <a:r>
              <a:rPr lang="tr-TR" sz="1400" dirty="0"/>
              <a:t>5-Yüzey Kaplama Endüstrisi</a:t>
            </a:r>
          </a:p>
        </p:txBody>
      </p:sp>
      <p:sp>
        <p:nvSpPr>
          <p:cNvPr id="29" name="Text Box 2"/>
          <p:cNvSpPr txBox="1">
            <a:spLocks noChangeArrowheads="1"/>
          </p:cNvSpPr>
          <p:nvPr/>
        </p:nvSpPr>
        <p:spPr bwMode="auto">
          <a:xfrm>
            <a:off x="642910" y="4000503"/>
            <a:ext cx="4000528" cy="30777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342900" indent="-342900">
              <a:spcBef>
                <a:spcPct val="20000"/>
              </a:spcBef>
              <a:buClr>
                <a:schemeClr val="accent1"/>
              </a:buClr>
              <a:buSzPct val="65000"/>
              <a:defRPr/>
            </a:pPr>
            <a:r>
              <a:rPr lang="tr-TR" sz="1400" dirty="0"/>
              <a:t>6-Ağaç ve Kağıt Endüstrisi</a:t>
            </a:r>
          </a:p>
        </p:txBody>
      </p:sp>
      <p:sp>
        <p:nvSpPr>
          <p:cNvPr id="37" name="Text Box 2"/>
          <p:cNvSpPr txBox="1">
            <a:spLocks noChangeArrowheads="1"/>
          </p:cNvSpPr>
          <p:nvPr/>
        </p:nvSpPr>
        <p:spPr bwMode="auto">
          <a:xfrm>
            <a:off x="642910" y="4286255"/>
            <a:ext cx="4000528" cy="30777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342900" indent="-342900">
              <a:spcBef>
                <a:spcPct val="20000"/>
              </a:spcBef>
              <a:buClr>
                <a:schemeClr val="accent1"/>
              </a:buClr>
              <a:buSzPct val="65000"/>
              <a:defRPr/>
            </a:pPr>
            <a:r>
              <a:rPr lang="tr-TR" sz="1400" dirty="0"/>
              <a:t>7-Gıda Endüstrisi, Tarım ve Hayvancılık</a:t>
            </a:r>
          </a:p>
        </p:txBody>
      </p:sp>
      <p:sp>
        <p:nvSpPr>
          <p:cNvPr id="38" name="Text Box 2"/>
          <p:cNvSpPr txBox="1">
            <a:spLocks noChangeArrowheads="1"/>
          </p:cNvSpPr>
          <p:nvPr/>
        </p:nvSpPr>
        <p:spPr bwMode="auto">
          <a:xfrm>
            <a:off x="642910" y="4572007"/>
            <a:ext cx="4000528" cy="30777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342900" indent="-342900">
              <a:spcBef>
                <a:spcPct val="20000"/>
              </a:spcBef>
              <a:buClr>
                <a:schemeClr val="accent1"/>
              </a:buClr>
              <a:buSzPct val="65000"/>
              <a:defRPr/>
            </a:pPr>
            <a:r>
              <a:rPr lang="tr-TR" sz="1400" dirty="0"/>
              <a:t>8-Atık Yönetimi</a:t>
            </a:r>
          </a:p>
        </p:txBody>
      </p:sp>
      <p:sp>
        <p:nvSpPr>
          <p:cNvPr id="39" name="Text Box 2"/>
          <p:cNvSpPr txBox="1">
            <a:spLocks noChangeArrowheads="1"/>
          </p:cNvSpPr>
          <p:nvPr/>
        </p:nvSpPr>
        <p:spPr bwMode="auto">
          <a:xfrm>
            <a:off x="642910" y="4857759"/>
            <a:ext cx="4000528" cy="5232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342900" indent="-342900">
              <a:spcBef>
                <a:spcPct val="20000"/>
              </a:spcBef>
              <a:buClr>
                <a:schemeClr val="accent1"/>
              </a:buClr>
              <a:buSzPct val="65000"/>
              <a:defRPr/>
            </a:pPr>
            <a:r>
              <a:rPr lang="tr-TR" sz="1400" dirty="0"/>
              <a:t>9-Maddelerin Depolanması Doldurma ve Boş. Boşaltılması</a:t>
            </a:r>
          </a:p>
        </p:txBody>
      </p:sp>
      <p:sp>
        <p:nvSpPr>
          <p:cNvPr id="40" name="Text Box 2"/>
          <p:cNvSpPr txBox="1">
            <a:spLocks noChangeArrowheads="1"/>
          </p:cNvSpPr>
          <p:nvPr/>
        </p:nvSpPr>
        <p:spPr bwMode="auto">
          <a:xfrm>
            <a:off x="642910" y="5143511"/>
            <a:ext cx="4000528" cy="30777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marL="342900" indent="-342900">
              <a:spcBef>
                <a:spcPct val="20000"/>
              </a:spcBef>
              <a:buClr>
                <a:schemeClr val="accent1"/>
              </a:buClr>
              <a:buSzPct val="65000"/>
              <a:defRPr/>
            </a:pPr>
            <a:r>
              <a:rPr lang="tr-TR" sz="1400" dirty="0"/>
              <a:t>10-Diğer Tesisler</a:t>
            </a:r>
          </a:p>
        </p:txBody>
      </p:sp>
      <p:sp>
        <p:nvSpPr>
          <p:cNvPr id="41" name="Text Box 2"/>
          <p:cNvSpPr txBox="1">
            <a:spLocks noChangeArrowheads="1"/>
          </p:cNvSpPr>
          <p:nvPr/>
        </p:nvSpPr>
        <p:spPr bwMode="auto">
          <a:xfrm>
            <a:off x="4857752" y="2571744"/>
            <a:ext cx="2714644" cy="867930"/>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algn="ctr" eaLnBrk="0" hangingPunct="0">
              <a:lnSpc>
                <a:spcPct val="80000"/>
              </a:lnSpc>
              <a:spcBef>
                <a:spcPct val="20000"/>
              </a:spcBef>
              <a:buClr>
                <a:schemeClr val="accent1"/>
              </a:buClr>
              <a:buSzPct val="65000"/>
              <a:buFont typeface="Wingdings" pitchFamily="2" charset="2"/>
              <a:buNone/>
              <a:defRPr/>
            </a:pPr>
            <a:r>
              <a:rPr lang="tr-TR" sz="1800" dirty="0">
                <a:latin typeface="Arial Narrow" pitchFamily="34" charset="0"/>
              </a:rPr>
              <a:t>Çevreye Kirletici Etkisi </a:t>
            </a:r>
          </a:p>
          <a:p>
            <a:pPr algn="ctr" eaLnBrk="0" hangingPunct="0">
              <a:lnSpc>
                <a:spcPct val="80000"/>
              </a:lnSpc>
              <a:spcBef>
                <a:spcPct val="20000"/>
              </a:spcBef>
              <a:buClr>
                <a:schemeClr val="accent1"/>
              </a:buClr>
              <a:buSzPct val="65000"/>
              <a:buFont typeface="Wingdings" pitchFamily="2" charset="2"/>
              <a:buNone/>
              <a:defRPr/>
            </a:pPr>
            <a:r>
              <a:rPr lang="tr-TR" sz="1800" dirty="0">
                <a:solidFill>
                  <a:srgbClr val="002060"/>
                </a:solidFill>
                <a:latin typeface="Arial Narrow" pitchFamily="34" charset="0"/>
              </a:rPr>
              <a:t>      </a:t>
            </a:r>
            <a:r>
              <a:rPr lang="tr-TR" sz="1800" dirty="0">
                <a:solidFill>
                  <a:srgbClr val="C00000"/>
                </a:solidFill>
                <a:latin typeface="Arial Narrow" pitchFamily="34" charset="0"/>
              </a:rPr>
              <a:t>Yüksek Olan </a:t>
            </a:r>
          </a:p>
          <a:p>
            <a:pPr algn="ctr" eaLnBrk="0" hangingPunct="0">
              <a:lnSpc>
                <a:spcPct val="80000"/>
              </a:lnSpc>
              <a:spcBef>
                <a:spcPct val="20000"/>
              </a:spcBef>
              <a:buClr>
                <a:schemeClr val="accent1"/>
              </a:buClr>
              <a:buSzPct val="65000"/>
              <a:buFont typeface="Wingdings" pitchFamily="2" charset="2"/>
              <a:buNone/>
              <a:defRPr/>
            </a:pPr>
            <a:r>
              <a:rPr lang="tr-TR" sz="1800" dirty="0">
                <a:effectLst>
                  <a:outerShdw blurRad="38100" dist="38100" dir="2700000" algn="tl">
                    <a:srgbClr val="FFFFFF"/>
                  </a:outerShdw>
                </a:effectLst>
                <a:latin typeface="Arial Narrow" pitchFamily="34" charset="0"/>
              </a:rPr>
              <a:t>64 tesis ve/veya faaliyet</a:t>
            </a:r>
            <a:endParaRPr lang="tr-TR" sz="1800" dirty="0">
              <a:solidFill>
                <a:srgbClr val="C00000"/>
              </a:solidFill>
              <a:latin typeface="Arial Narrow" pitchFamily="34" charset="0"/>
            </a:endParaRPr>
          </a:p>
        </p:txBody>
      </p:sp>
      <p:sp>
        <p:nvSpPr>
          <p:cNvPr id="42" name="Text Box 2"/>
          <p:cNvSpPr txBox="1">
            <a:spLocks noChangeArrowheads="1"/>
          </p:cNvSpPr>
          <p:nvPr/>
        </p:nvSpPr>
        <p:spPr bwMode="auto">
          <a:xfrm>
            <a:off x="4857752" y="4572007"/>
            <a:ext cx="2714644" cy="867930"/>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algn="ctr" eaLnBrk="0" hangingPunct="0">
              <a:lnSpc>
                <a:spcPct val="80000"/>
              </a:lnSpc>
              <a:spcBef>
                <a:spcPct val="20000"/>
              </a:spcBef>
              <a:buClr>
                <a:schemeClr val="accent1"/>
              </a:buClr>
              <a:buSzPct val="65000"/>
              <a:buFont typeface="Wingdings" pitchFamily="2" charset="2"/>
              <a:buNone/>
              <a:defRPr/>
            </a:pPr>
            <a:r>
              <a:rPr lang="tr-TR" sz="1800" dirty="0">
                <a:latin typeface="Arial Narrow" pitchFamily="34" charset="0"/>
              </a:rPr>
              <a:t>Çevreye Kirletici Etkisi </a:t>
            </a:r>
          </a:p>
          <a:p>
            <a:pPr algn="ctr" eaLnBrk="0" hangingPunct="0">
              <a:lnSpc>
                <a:spcPct val="80000"/>
              </a:lnSpc>
              <a:spcBef>
                <a:spcPct val="20000"/>
              </a:spcBef>
              <a:buClr>
                <a:schemeClr val="accent1"/>
              </a:buClr>
              <a:buSzPct val="65000"/>
              <a:buFont typeface="Wingdings" pitchFamily="2" charset="2"/>
              <a:buNone/>
              <a:defRPr/>
            </a:pPr>
            <a:r>
              <a:rPr lang="tr-TR" sz="1800" dirty="0">
                <a:solidFill>
                  <a:srgbClr val="C00000"/>
                </a:solidFill>
                <a:latin typeface="Arial Narrow" pitchFamily="34" charset="0"/>
              </a:rPr>
              <a:t>Olan </a:t>
            </a:r>
          </a:p>
          <a:p>
            <a:pPr algn="ctr" eaLnBrk="0" hangingPunct="0">
              <a:lnSpc>
                <a:spcPct val="80000"/>
              </a:lnSpc>
              <a:spcBef>
                <a:spcPct val="20000"/>
              </a:spcBef>
              <a:buClr>
                <a:schemeClr val="accent1"/>
              </a:buClr>
              <a:buSzPct val="65000"/>
              <a:buFont typeface="Wingdings" pitchFamily="2" charset="2"/>
              <a:buNone/>
              <a:defRPr/>
            </a:pPr>
            <a:r>
              <a:rPr lang="tr-TR" sz="1800" dirty="0">
                <a:effectLst>
                  <a:outerShdw blurRad="38100" dist="38100" dir="2700000" algn="tl">
                    <a:srgbClr val="FFFFFF"/>
                  </a:outerShdw>
                </a:effectLst>
                <a:latin typeface="Arial Narrow" pitchFamily="34" charset="0"/>
              </a:rPr>
              <a:t>187  tesis ve/veya faaliyet</a:t>
            </a:r>
            <a:endParaRPr lang="tr-TR" sz="1800" dirty="0">
              <a:solidFill>
                <a:srgbClr val="C00000"/>
              </a:solidFill>
              <a:latin typeface="Arial Narrow" pitchFamily="34" charset="0"/>
            </a:endParaRPr>
          </a:p>
        </p:txBody>
      </p:sp>
      <p:sp>
        <p:nvSpPr>
          <p:cNvPr id="43" name="Text Box 2"/>
          <p:cNvSpPr txBox="1">
            <a:spLocks noChangeArrowheads="1"/>
          </p:cNvSpPr>
          <p:nvPr/>
        </p:nvSpPr>
        <p:spPr bwMode="auto">
          <a:xfrm>
            <a:off x="7715272" y="2571743"/>
            <a:ext cx="685800" cy="369332"/>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algn="ctr" eaLnBrk="0" hangingPunct="0">
              <a:spcBef>
                <a:spcPct val="20000"/>
              </a:spcBef>
              <a:buClr>
                <a:schemeClr val="accent1"/>
              </a:buClr>
              <a:buSzPct val="65000"/>
              <a:buFont typeface="Wingdings" pitchFamily="2" charset="2"/>
              <a:buNone/>
              <a:defRPr/>
            </a:pPr>
            <a:r>
              <a:rPr lang="tr-TR" sz="1800" dirty="0">
                <a:effectLst>
                  <a:outerShdw blurRad="38100" dist="38100" dir="2700000" algn="tl">
                    <a:srgbClr val="FFFFFF"/>
                  </a:outerShdw>
                </a:effectLst>
                <a:latin typeface="Arial Narrow" pitchFamily="34" charset="0"/>
              </a:rPr>
              <a:t>EK-1</a:t>
            </a:r>
          </a:p>
        </p:txBody>
      </p:sp>
      <p:sp>
        <p:nvSpPr>
          <p:cNvPr id="44" name="Text Box 2"/>
          <p:cNvSpPr txBox="1">
            <a:spLocks noChangeArrowheads="1"/>
          </p:cNvSpPr>
          <p:nvPr/>
        </p:nvSpPr>
        <p:spPr bwMode="auto">
          <a:xfrm>
            <a:off x="7715272" y="4572007"/>
            <a:ext cx="685800" cy="369332"/>
          </a:xfrm>
          <a:prstGeom prst="rect">
            <a:avLst/>
          </a:prstGeom>
          <a:ln>
            <a:headEnd/>
            <a:tailEnd/>
          </a:ln>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a:spAutoFit/>
          </a:bodyPr>
          <a:lstStyle/>
          <a:p>
            <a:pPr algn="ctr" eaLnBrk="0" hangingPunct="0">
              <a:spcBef>
                <a:spcPct val="20000"/>
              </a:spcBef>
              <a:buClr>
                <a:schemeClr val="accent1"/>
              </a:buClr>
              <a:buSzPct val="65000"/>
              <a:buFont typeface="Wingdings" pitchFamily="2" charset="2"/>
              <a:buNone/>
              <a:defRPr/>
            </a:pPr>
            <a:r>
              <a:rPr lang="tr-TR" sz="1800" dirty="0">
                <a:effectLst>
                  <a:outerShdw blurRad="38100" dist="38100" dir="2700000" algn="tl">
                    <a:srgbClr val="FFFFFF"/>
                  </a:outerShdw>
                </a:effectLst>
                <a:latin typeface="Arial Narrow" pitchFamily="34" charset="0"/>
              </a:rPr>
              <a:t>EK-2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par>
                          <p:cTn id="14" fill="hold">
                            <p:stCondLst>
                              <p:cond delay="0"/>
                            </p:stCondLst>
                            <p:childTnLst>
                              <p:par>
                                <p:cTn id="15" presetID="2" presetClass="entr" presetSubtype="1"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1000" fill="hold"/>
                                        <p:tgtEl>
                                          <p:spTgt spid="36"/>
                                        </p:tgtEl>
                                        <p:attrNameLst>
                                          <p:attrName>ppt_x</p:attrName>
                                        </p:attrNameLst>
                                      </p:cBhvr>
                                      <p:tavLst>
                                        <p:tav tm="0">
                                          <p:val>
                                            <p:strVal val="#ppt_x"/>
                                          </p:val>
                                        </p:tav>
                                        <p:tav tm="100000">
                                          <p:val>
                                            <p:strVal val="#ppt_x"/>
                                          </p:val>
                                        </p:tav>
                                      </p:tavLst>
                                    </p:anim>
                                    <p:anim calcmode="lin" valueType="num">
                                      <p:cBhvr additive="base">
                                        <p:cTn id="18" dur="1000" fill="hold"/>
                                        <p:tgtEl>
                                          <p:spTgt spid="36"/>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1"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1000" fill="hold"/>
                                        <p:tgtEl>
                                          <p:spTgt spid="18"/>
                                        </p:tgtEl>
                                        <p:attrNameLst>
                                          <p:attrName>ppt_x</p:attrName>
                                        </p:attrNameLst>
                                      </p:cBhvr>
                                      <p:tavLst>
                                        <p:tav tm="0">
                                          <p:val>
                                            <p:strVal val="#ppt_x"/>
                                          </p:val>
                                        </p:tav>
                                        <p:tav tm="100000">
                                          <p:val>
                                            <p:strVal val="#ppt_x"/>
                                          </p:val>
                                        </p:tav>
                                      </p:tavLst>
                                    </p:anim>
                                    <p:anim calcmode="lin" valueType="num">
                                      <p:cBhvr additive="base">
                                        <p:cTn id="23" dur="1000" fill="hold"/>
                                        <p:tgtEl>
                                          <p:spTgt spid="1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ppt_x"/>
                                          </p:val>
                                        </p:tav>
                                        <p:tav tm="100000">
                                          <p:val>
                                            <p:strVal val="#ppt_x"/>
                                          </p:val>
                                        </p:tav>
                                      </p:tavLst>
                                    </p:anim>
                                    <p:anim calcmode="lin" valueType="num">
                                      <p:cBhvr additive="base">
                                        <p:cTn id="28" dur="1000" fill="hold"/>
                                        <p:tgtEl>
                                          <p:spTgt spid="21"/>
                                        </p:tgtEl>
                                        <p:attrNameLst>
                                          <p:attrName>ppt_y</p:attrName>
                                        </p:attrNameLst>
                                      </p:cBhvr>
                                      <p:tavLst>
                                        <p:tav tm="0">
                                          <p:val>
                                            <p:strVal val="0-#ppt_h/2"/>
                                          </p:val>
                                        </p:tav>
                                        <p:tav tm="100000">
                                          <p:val>
                                            <p:strVal val="#ppt_y"/>
                                          </p:val>
                                        </p:tav>
                                      </p:tavLst>
                                    </p:anim>
                                  </p:childTnLst>
                                </p:cTn>
                              </p:par>
                            </p:childTnLst>
                          </p:cTn>
                        </p:par>
                        <p:par>
                          <p:cTn id="29" fill="hold">
                            <p:stCondLst>
                              <p:cond delay="3000"/>
                            </p:stCondLst>
                            <p:childTnLst>
                              <p:par>
                                <p:cTn id="30" presetID="2" presetClass="entr" presetSubtype="1"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1000" fill="hold"/>
                                        <p:tgtEl>
                                          <p:spTgt spid="23"/>
                                        </p:tgtEl>
                                        <p:attrNameLst>
                                          <p:attrName>ppt_x</p:attrName>
                                        </p:attrNameLst>
                                      </p:cBhvr>
                                      <p:tavLst>
                                        <p:tav tm="0">
                                          <p:val>
                                            <p:strVal val="#ppt_x"/>
                                          </p:val>
                                        </p:tav>
                                        <p:tav tm="100000">
                                          <p:val>
                                            <p:strVal val="#ppt_x"/>
                                          </p:val>
                                        </p:tav>
                                      </p:tavLst>
                                    </p:anim>
                                    <p:anim calcmode="lin" valueType="num">
                                      <p:cBhvr additive="base">
                                        <p:cTn id="33" dur="1000" fill="hold"/>
                                        <p:tgtEl>
                                          <p:spTgt spid="2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 presetClass="entr" presetSubtype="1"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1000" fill="hold"/>
                                        <p:tgtEl>
                                          <p:spTgt spid="25"/>
                                        </p:tgtEl>
                                        <p:attrNameLst>
                                          <p:attrName>ppt_x</p:attrName>
                                        </p:attrNameLst>
                                      </p:cBhvr>
                                      <p:tavLst>
                                        <p:tav tm="0">
                                          <p:val>
                                            <p:strVal val="#ppt_x"/>
                                          </p:val>
                                        </p:tav>
                                        <p:tav tm="100000">
                                          <p:val>
                                            <p:strVal val="#ppt_x"/>
                                          </p:val>
                                        </p:tav>
                                      </p:tavLst>
                                    </p:anim>
                                    <p:anim calcmode="lin" valueType="num">
                                      <p:cBhvr additive="base">
                                        <p:cTn id="38" dur="1000" fill="hold"/>
                                        <p:tgtEl>
                                          <p:spTgt spid="25"/>
                                        </p:tgtEl>
                                        <p:attrNameLst>
                                          <p:attrName>ppt_y</p:attrName>
                                        </p:attrNameLst>
                                      </p:cBhvr>
                                      <p:tavLst>
                                        <p:tav tm="0">
                                          <p:val>
                                            <p:strVal val="0-#ppt_h/2"/>
                                          </p:val>
                                        </p:tav>
                                        <p:tav tm="100000">
                                          <p:val>
                                            <p:strVal val="#ppt_y"/>
                                          </p:val>
                                        </p:tav>
                                      </p:tavLst>
                                    </p:anim>
                                  </p:childTnLst>
                                </p:cTn>
                              </p:par>
                            </p:childTnLst>
                          </p:cTn>
                        </p:par>
                        <p:par>
                          <p:cTn id="39" fill="hold">
                            <p:stCondLst>
                              <p:cond delay="5000"/>
                            </p:stCondLst>
                            <p:childTnLst>
                              <p:par>
                                <p:cTn id="40" presetID="2" presetClass="entr" presetSubtype="1"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1000" fill="hold"/>
                                        <p:tgtEl>
                                          <p:spTgt spid="29"/>
                                        </p:tgtEl>
                                        <p:attrNameLst>
                                          <p:attrName>ppt_x</p:attrName>
                                        </p:attrNameLst>
                                      </p:cBhvr>
                                      <p:tavLst>
                                        <p:tav tm="0">
                                          <p:val>
                                            <p:strVal val="#ppt_x"/>
                                          </p:val>
                                        </p:tav>
                                        <p:tav tm="100000">
                                          <p:val>
                                            <p:strVal val="#ppt_x"/>
                                          </p:val>
                                        </p:tav>
                                      </p:tavLst>
                                    </p:anim>
                                    <p:anim calcmode="lin" valueType="num">
                                      <p:cBhvr additive="base">
                                        <p:cTn id="43" dur="1000" fill="hold"/>
                                        <p:tgtEl>
                                          <p:spTgt spid="29"/>
                                        </p:tgtEl>
                                        <p:attrNameLst>
                                          <p:attrName>ppt_y</p:attrName>
                                        </p:attrNameLst>
                                      </p:cBhvr>
                                      <p:tavLst>
                                        <p:tav tm="0">
                                          <p:val>
                                            <p:strVal val="0-#ppt_h/2"/>
                                          </p:val>
                                        </p:tav>
                                        <p:tav tm="100000">
                                          <p:val>
                                            <p:strVal val="#ppt_y"/>
                                          </p:val>
                                        </p:tav>
                                      </p:tavLst>
                                    </p:anim>
                                  </p:childTnLst>
                                </p:cTn>
                              </p:par>
                            </p:childTnLst>
                          </p:cTn>
                        </p:par>
                        <p:par>
                          <p:cTn id="44" fill="hold">
                            <p:stCondLst>
                              <p:cond delay="6000"/>
                            </p:stCondLst>
                            <p:childTnLst>
                              <p:par>
                                <p:cTn id="45" presetID="2" presetClass="entr" presetSubtype="1"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0-#ppt_h/2"/>
                                          </p:val>
                                        </p:tav>
                                        <p:tav tm="100000">
                                          <p:val>
                                            <p:strVal val="#ppt_y"/>
                                          </p:val>
                                        </p:tav>
                                      </p:tavLst>
                                    </p:anim>
                                  </p:childTnLst>
                                </p:cTn>
                              </p:par>
                            </p:childTnLst>
                          </p:cTn>
                        </p:par>
                        <p:par>
                          <p:cTn id="49" fill="hold">
                            <p:stCondLst>
                              <p:cond delay="7000"/>
                            </p:stCondLst>
                            <p:childTnLst>
                              <p:par>
                                <p:cTn id="50" presetID="2" presetClass="entr" presetSubtype="1"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1000" fill="hold"/>
                                        <p:tgtEl>
                                          <p:spTgt spid="38"/>
                                        </p:tgtEl>
                                        <p:attrNameLst>
                                          <p:attrName>ppt_x</p:attrName>
                                        </p:attrNameLst>
                                      </p:cBhvr>
                                      <p:tavLst>
                                        <p:tav tm="0">
                                          <p:val>
                                            <p:strVal val="#ppt_x"/>
                                          </p:val>
                                        </p:tav>
                                        <p:tav tm="100000">
                                          <p:val>
                                            <p:strVal val="#ppt_x"/>
                                          </p:val>
                                        </p:tav>
                                      </p:tavLst>
                                    </p:anim>
                                    <p:anim calcmode="lin" valueType="num">
                                      <p:cBhvr additive="base">
                                        <p:cTn id="53" dur="1000" fill="hold"/>
                                        <p:tgtEl>
                                          <p:spTgt spid="38"/>
                                        </p:tgtEl>
                                        <p:attrNameLst>
                                          <p:attrName>ppt_y</p:attrName>
                                        </p:attrNameLst>
                                      </p:cBhvr>
                                      <p:tavLst>
                                        <p:tav tm="0">
                                          <p:val>
                                            <p:strVal val="0-#ppt_h/2"/>
                                          </p:val>
                                        </p:tav>
                                        <p:tav tm="100000">
                                          <p:val>
                                            <p:strVal val="#ppt_y"/>
                                          </p:val>
                                        </p:tav>
                                      </p:tavLst>
                                    </p:anim>
                                  </p:childTnLst>
                                </p:cTn>
                              </p:par>
                            </p:childTnLst>
                          </p:cTn>
                        </p:par>
                        <p:par>
                          <p:cTn id="54" fill="hold">
                            <p:stCondLst>
                              <p:cond delay="8000"/>
                            </p:stCondLst>
                            <p:childTnLst>
                              <p:par>
                                <p:cTn id="55" presetID="2" presetClass="entr" presetSubtype="1" fill="hold"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1000" fill="hold"/>
                                        <p:tgtEl>
                                          <p:spTgt spid="39"/>
                                        </p:tgtEl>
                                        <p:attrNameLst>
                                          <p:attrName>ppt_x</p:attrName>
                                        </p:attrNameLst>
                                      </p:cBhvr>
                                      <p:tavLst>
                                        <p:tav tm="0">
                                          <p:val>
                                            <p:strVal val="#ppt_x"/>
                                          </p:val>
                                        </p:tav>
                                        <p:tav tm="100000">
                                          <p:val>
                                            <p:strVal val="#ppt_x"/>
                                          </p:val>
                                        </p:tav>
                                      </p:tavLst>
                                    </p:anim>
                                    <p:anim calcmode="lin" valueType="num">
                                      <p:cBhvr additive="base">
                                        <p:cTn id="58" dur="1000" fill="hold"/>
                                        <p:tgtEl>
                                          <p:spTgt spid="39"/>
                                        </p:tgtEl>
                                        <p:attrNameLst>
                                          <p:attrName>ppt_y</p:attrName>
                                        </p:attrNameLst>
                                      </p:cBhvr>
                                      <p:tavLst>
                                        <p:tav tm="0">
                                          <p:val>
                                            <p:strVal val="0-#ppt_h/2"/>
                                          </p:val>
                                        </p:tav>
                                        <p:tav tm="100000">
                                          <p:val>
                                            <p:strVal val="#ppt_y"/>
                                          </p:val>
                                        </p:tav>
                                      </p:tavLst>
                                    </p:anim>
                                  </p:childTnLst>
                                </p:cTn>
                              </p:par>
                            </p:childTnLst>
                          </p:cTn>
                        </p:par>
                        <p:par>
                          <p:cTn id="59" fill="hold">
                            <p:stCondLst>
                              <p:cond delay="9000"/>
                            </p:stCondLst>
                            <p:childTnLst>
                              <p:par>
                                <p:cTn id="60" presetID="2" presetClass="entr" presetSubtype="1" fill="hold" nodeType="after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1000" fill="hold"/>
                                        <p:tgtEl>
                                          <p:spTgt spid="40"/>
                                        </p:tgtEl>
                                        <p:attrNameLst>
                                          <p:attrName>ppt_x</p:attrName>
                                        </p:attrNameLst>
                                      </p:cBhvr>
                                      <p:tavLst>
                                        <p:tav tm="0">
                                          <p:val>
                                            <p:strVal val="#ppt_x"/>
                                          </p:val>
                                        </p:tav>
                                        <p:tav tm="100000">
                                          <p:val>
                                            <p:strVal val="#ppt_x"/>
                                          </p:val>
                                        </p:tav>
                                      </p:tavLst>
                                    </p:anim>
                                    <p:anim calcmode="lin" valueType="num">
                                      <p:cBhvr additive="base">
                                        <p:cTn id="63" dur="10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9" presetClass="entr" presetSubtype="0" fill="hold" nodeType="click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p:cTn id="68" dur="1000" fill="hold"/>
                                        <p:tgtEl>
                                          <p:spTgt spid="41"/>
                                        </p:tgtEl>
                                        <p:attrNameLst>
                                          <p:attrName>ppt_x</p:attrName>
                                        </p:attrNameLst>
                                      </p:cBhvr>
                                      <p:tavLst>
                                        <p:tav tm="0">
                                          <p:val>
                                            <p:strVal val="#ppt_x-.2"/>
                                          </p:val>
                                        </p:tav>
                                        <p:tav tm="100000">
                                          <p:val>
                                            <p:strVal val="#ppt_x"/>
                                          </p:val>
                                        </p:tav>
                                      </p:tavLst>
                                    </p:anim>
                                    <p:anim calcmode="lin" valueType="num">
                                      <p:cBhvr>
                                        <p:cTn id="69"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70" dur="1000"/>
                                        <p:tgtEl>
                                          <p:spTgt spid="41"/>
                                        </p:tgtEl>
                                      </p:cBhvr>
                                    </p:animEffect>
                                  </p:childTnLst>
                                </p:cTn>
                              </p:par>
                            </p:childTnLst>
                          </p:cTn>
                        </p:par>
                        <p:par>
                          <p:cTn id="71" fill="hold">
                            <p:stCondLst>
                              <p:cond delay="1000"/>
                            </p:stCondLst>
                            <p:childTnLst>
                              <p:par>
                                <p:cTn id="72" presetID="29" presetClass="entr" presetSubtype="0" fill="hold"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1000" fill="hold"/>
                                        <p:tgtEl>
                                          <p:spTgt spid="43"/>
                                        </p:tgtEl>
                                        <p:attrNameLst>
                                          <p:attrName>ppt_x</p:attrName>
                                        </p:attrNameLst>
                                      </p:cBhvr>
                                      <p:tavLst>
                                        <p:tav tm="0">
                                          <p:val>
                                            <p:strVal val="#ppt_x-.2"/>
                                          </p:val>
                                        </p:tav>
                                        <p:tav tm="100000">
                                          <p:val>
                                            <p:strVal val="#ppt_x"/>
                                          </p:val>
                                        </p:tav>
                                      </p:tavLst>
                                    </p:anim>
                                    <p:anim calcmode="lin" valueType="num">
                                      <p:cBhvr>
                                        <p:cTn id="75"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76" dur="1000"/>
                                        <p:tgtEl>
                                          <p:spTgt spid="43"/>
                                        </p:tgtEl>
                                      </p:cBhvr>
                                    </p:animEffect>
                                  </p:childTnLst>
                                </p:cTn>
                              </p:par>
                            </p:childTnLst>
                          </p:cTn>
                        </p:par>
                      </p:childTnLst>
                    </p:cTn>
                  </p:par>
                  <p:par>
                    <p:cTn id="77" fill="hold">
                      <p:stCondLst>
                        <p:cond delay="indefinite"/>
                      </p:stCondLst>
                      <p:childTnLst>
                        <p:par>
                          <p:cTn id="78" fill="hold">
                            <p:stCondLst>
                              <p:cond delay="0"/>
                            </p:stCondLst>
                            <p:childTnLst>
                              <p:par>
                                <p:cTn id="79" presetID="29" presetClass="entr" presetSubtype="0" fill="hold" nodeType="click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1000" fill="hold"/>
                                        <p:tgtEl>
                                          <p:spTgt spid="42"/>
                                        </p:tgtEl>
                                        <p:attrNameLst>
                                          <p:attrName>ppt_x</p:attrName>
                                        </p:attrNameLst>
                                      </p:cBhvr>
                                      <p:tavLst>
                                        <p:tav tm="0">
                                          <p:val>
                                            <p:strVal val="#ppt_x-.2"/>
                                          </p:val>
                                        </p:tav>
                                        <p:tav tm="100000">
                                          <p:val>
                                            <p:strVal val="#ppt_x"/>
                                          </p:val>
                                        </p:tav>
                                      </p:tavLst>
                                    </p:anim>
                                    <p:anim calcmode="lin" valueType="num">
                                      <p:cBhvr>
                                        <p:cTn id="82"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83" dur="1000"/>
                                        <p:tgtEl>
                                          <p:spTgt spid="42"/>
                                        </p:tgtEl>
                                      </p:cBhvr>
                                    </p:animEffect>
                                  </p:childTnLst>
                                </p:cTn>
                              </p:par>
                            </p:childTnLst>
                          </p:cTn>
                        </p:par>
                        <p:par>
                          <p:cTn id="84" fill="hold">
                            <p:stCondLst>
                              <p:cond delay="1000"/>
                            </p:stCondLst>
                            <p:childTnLst>
                              <p:par>
                                <p:cTn id="85" presetID="29" presetClass="entr" presetSubtype="0" fill="hold" nodeType="after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p:cTn id="87" dur="1000" fill="hold"/>
                                        <p:tgtEl>
                                          <p:spTgt spid="44"/>
                                        </p:tgtEl>
                                        <p:attrNameLst>
                                          <p:attrName>ppt_x</p:attrName>
                                        </p:attrNameLst>
                                      </p:cBhvr>
                                      <p:tavLst>
                                        <p:tav tm="0">
                                          <p:val>
                                            <p:strVal val="#ppt_x-.2"/>
                                          </p:val>
                                        </p:tav>
                                        <p:tav tm="100000">
                                          <p:val>
                                            <p:strVal val="#ppt_x"/>
                                          </p:val>
                                        </p:tav>
                                      </p:tavLst>
                                    </p:anim>
                                    <p:anim calcmode="lin" valueType="num">
                                      <p:cBhvr>
                                        <p:cTn id="88"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89"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43000" y="428625"/>
            <a:ext cx="7858125" cy="500063"/>
          </a:xfrm>
        </p:spPr>
        <p:txBody>
          <a:bodyPr/>
          <a:lstStyle/>
          <a:p>
            <a:pPr marL="342900" indent="-342900" algn="l">
              <a:spcBef>
                <a:spcPct val="20000"/>
              </a:spcBef>
              <a:defRPr/>
            </a:pPr>
            <a:r>
              <a:rPr lang="tr-TR" sz="2400" b="1" dirty="0" smtClean="0">
                <a:solidFill>
                  <a:srgbClr val="002060"/>
                </a:solidFill>
                <a:latin typeface="+mn-lt"/>
              </a:rPr>
              <a:t>ÇEVRE KANUNUNCA  ALINMASI GEREKEN İZİN VE</a:t>
            </a:r>
            <a:br>
              <a:rPr lang="tr-TR" sz="2400" b="1" dirty="0" smtClean="0">
                <a:solidFill>
                  <a:srgbClr val="002060"/>
                </a:solidFill>
                <a:latin typeface="+mn-lt"/>
              </a:rPr>
            </a:br>
            <a:r>
              <a:rPr lang="tr-TR" sz="2400" b="1" dirty="0" smtClean="0">
                <a:solidFill>
                  <a:srgbClr val="002060"/>
                </a:solidFill>
                <a:latin typeface="+mn-lt"/>
              </a:rPr>
              <a:t>LİSANSLAR HAKKINDA YÖNETMELİK</a:t>
            </a:r>
            <a:br>
              <a:rPr lang="tr-TR" sz="2400" b="1" dirty="0" smtClean="0">
                <a:solidFill>
                  <a:srgbClr val="002060"/>
                </a:solidFill>
                <a:latin typeface="+mn-lt"/>
              </a:rPr>
            </a:br>
            <a:endParaRPr lang="tr-TR" sz="2400" b="1" dirty="0">
              <a:latin typeface="+mn-lt"/>
            </a:endParaRPr>
          </a:p>
        </p:txBody>
      </p:sp>
      <p:sp>
        <p:nvSpPr>
          <p:cNvPr id="15" name="Rectangle 92"/>
          <p:cNvSpPr txBox="1">
            <a:spLocks noChangeArrowheads="1"/>
          </p:cNvSpPr>
          <p:nvPr/>
        </p:nvSpPr>
        <p:spPr bwMode="auto">
          <a:xfrm>
            <a:off x="642938" y="1000125"/>
            <a:ext cx="8501062" cy="4286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normAutofit/>
          </a:bodyPr>
          <a:lstStyle/>
          <a:p>
            <a:pPr>
              <a:defRPr/>
            </a:pPr>
            <a:r>
              <a:rPr lang="tr-TR" sz="1800" dirty="0"/>
              <a:t>EK-2  ÇEVREYE KİRLETİCİ ETKİSİ OLAN FAALİYET VEYA TESİSLER</a:t>
            </a:r>
          </a:p>
        </p:txBody>
      </p:sp>
      <p:pic>
        <p:nvPicPr>
          <p:cNvPr id="1027" name="Picture 3"/>
          <p:cNvPicPr>
            <a:picLocks noChangeAspect="1" noChangeArrowheads="1"/>
          </p:cNvPicPr>
          <p:nvPr/>
        </p:nvPicPr>
        <p:blipFill>
          <a:blip r:embed="rId2" cstate="print"/>
          <a:srcRect/>
          <a:stretch>
            <a:fillRect/>
          </a:stretch>
        </p:blipFill>
        <p:spPr bwMode="auto">
          <a:xfrm>
            <a:off x="171450" y="1500188"/>
            <a:ext cx="8972550" cy="48577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additive="base">
                                        <p:cTn id="14" dur="500" fill="hold"/>
                                        <p:tgtEl>
                                          <p:spTgt spid="1027"/>
                                        </p:tgtEl>
                                        <p:attrNameLst>
                                          <p:attrName>ppt_x</p:attrName>
                                        </p:attrNameLst>
                                      </p:cBhvr>
                                      <p:tavLst>
                                        <p:tav tm="0">
                                          <p:val>
                                            <p:strVal val="#ppt_x"/>
                                          </p:val>
                                        </p:tav>
                                        <p:tav tm="100000">
                                          <p:val>
                                            <p:strVal val="#ppt_x"/>
                                          </p:val>
                                        </p:tav>
                                      </p:tavLst>
                                    </p:anim>
                                    <p:anim calcmode="lin" valueType="num">
                                      <p:cBhvr additive="base">
                                        <p:cTn id="15"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8313" y="0"/>
            <a:ext cx="8229600" cy="1143000"/>
          </a:xfrm>
        </p:spPr>
        <p:txBody>
          <a:bodyPr/>
          <a:lstStyle/>
          <a:p>
            <a:pPr>
              <a:defRPr/>
            </a:pPr>
            <a:r>
              <a:rPr lang="tr-TR" sz="2800" b="1" dirty="0" smtClean="0">
                <a:solidFill>
                  <a:schemeClr val="accent6">
                    <a:lumMod val="75000"/>
                  </a:schemeClr>
                </a:solidFill>
              </a:rPr>
              <a:t>ATIK MİNİMİZASYONU VE SİMBİYOZ </a:t>
            </a:r>
          </a:p>
        </p:txBody>
      </p:sp>
      <p:sp>
        <p:nvSpPr>
          <p:cNvPr id="35843" name="Text Box 9"/>
          <p:cNvSpPr txBox="1">
            <a:spLocks noChangeArrowheads="1"/>
          </p:cNvSpPr>
          <p:nvPr/>
        </p:nvSpPr>
        <p:spPr bwMode="auto">
          <a:xfrm>
            <a:off x="395288" y="1052513"/>
            <a:ext cx="8353425" cy="5509200"/>
          </a:xfrm>
          <a:prstGeom prst="rect">
            <a:avLst/>
          </a:prstGeom>
          <a:noFill/>
          <a:ln w="9525">
            <a:noFill/>
            <a:miter lim="800000"/>
            <a:headEnd/>
            <a:tailEnd/>
          </a:ln>
        </p:spPr>
        <p:txBody>
          <a:bodyPr>
            <a:spAutoFit/>
          </a:bodyPr>
          <a:lstStyle/>
          <a:p>
            <a:pPr algn="just">
              <a:buFont typeface="Arial" pitchFamily="34" charset="0"/>
              <a:buChar char="•"/>
              <a:defRPr/>
            </a:pPr>
            <a:r>
              <a:rPr lang="tr-TR" dirty="0">
                <a:solidFill>
                  <a:schemeClr val="accent2"/>
                </a:solidFill>
                <a:latin typeface="+mn-lt"/>
              </a:rPr>
              <a:t>Doğal ekosistemlerde </a:t>
            </a:r>
            <a:r>
              <a:rPr lang="tr-TR" dirty="0" err="1">
                <a:solidFill>
                  <a:schemeClr val="accent2"/>
                </a:solidFill>
                <a:latin typeface="+mn-lt"/>
              </a:rPr>
              <a:t>simbiyoz</a:t>
            </a:r>
            <a:r>
              <a:rPr lang="tr-TR" dirty="0">
                <a:latin typeface="+mn-lt"/>
              </a:rPr>
              <a:t>; </a:t>
            </a:r>
            <a:r>
              <a:rPr lang="tr-TR" i="1" dirty="0">
                <a:solidFill>
                  <a:srgbClr val="FF0000"/>
                </a:solidFill>
                <a:latin typeface="+mn-lt"/>
              </a:rPr>
              <a:t>birbirinden farklı iki veya daha fazla canlı arasında ortaya çıkan ve ortakların her birine fayda sağlayan uzun süreçli fiziksel dayanışma</a:t>
            </a:r>
            <a:r>
              <a:rPr lang="tr-TR" i="1" dirty="0">
                <a:latin typeface="+mn-lt"/>
              </a:rPr>
              <a:t> </a:t>
            </a:r>
            <a:r>
              <a:rPr lang="tr-TR" dirty="0">
                <a:solidFill>
                  <a:schemeClr val="accent2"/>
                </a:solidFill>
                <a:latin typeface="+mn-lt"/>
              </a:rPr>
              <a:t>olarak tanımlanmaktadır</a:t>
            </a:r>
            <a:r>
              <a:rPr lang="tr-TR" dirty="0" smtClean="0">
                <a:solidFill>
                  <a:schemeClr val="accent2"/>
                </a:solidFill>
                <a:latin typeface="+mn-lt"/>
              </a:rPr>
              <a:t>.</a:t>
            </a:r>
          </a:p>
          <a:p>
            <a:pPr algn="just">
              <a:defRPr/>
            </a:pPr>
            <a:endParaRPr lang="tr-TR" dirty="0" smtClean="0">
              <a:solidFill>
                <a:schemeClr val="accent2"/>
              </a:solidFill>
              <a:latin typeface="+mn-lt"/>
            </a:endParaRPr>
          </a:p>
          <a:p>
            <a:pPr algn="just">
              <a:buFont typeface="Arial" pitchFamily="34" charset="0"/>
              <a:buChar char="•"/>
              <a:defRPr/>
            </a:pPr>
            <a:r>
              <a:rPr lang="tr-TR" dirty="0" smtClean="0">
                <a:solidFill>
                  <a:schemeClr val="accent2"/>
                </a:solidFill>
                <a:latin typeface="+mn-lt"/>
              </a:rPr>
              <a:t>Doğal </a:t>
            </a:r>
            <a:r>
              <a:rPr lang="tr-TR" dirty="0">
                <a:solidFill>
                  <a:schemeClr val="accent2"/>
                </a:solidFill>
                <a:latin typeface="+mn-lt"/>
              </a:rPr>
              <a:t>sistemlerdeki çeşitli ve karmaşık sinerji ilişkileri, hem bu ilişkilerde yer alan bireylerin sürdürülebilirliklerini desteklemekte, hem de kaynak kullanımını %100 verimli konuma getirmektedir. </a:t>
            </a:r>
          </a:p>
        </p:txBody>
      </p:sp>
    </p:spTree>
  </p:cSld>
  <p:clrMapOvr>
    <a:masterClrMapping/>
  </p:clrMapOvr>
  <p:transition>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62050" y="255588"/>
            <a:ext cx="7839075" cy="581025"/>
          </a:xfrm>
        </p:spPr>
        <p:txBody>
          <a:bodyPr/>
          <a:lstStyle/>
          <a:p>
            <a:pPr eaLnBrk="1" hangingPunct="1">
              <a:defRPr/>
            </a:pPr>
            <a:r>
              <a:rPr lang="tr-TR" sz="2800" b="1" dirty="0" smtClean="0">
                <a:solidFill>
                  <a:schemeClr val="accent6">
                    <a:lumMod val="75000"/>
                  </a:schemeClr>
                </a:solidFill>
              </a:rPr>
              <a:t>ÇEVRE STRATEJİSİNİN TEMEL İLKELERİ</a:t>
            </a:r>
          </a:p>
        </p:txBody>
      </p:sp>
      <p:graphicFrame>
        <p:nvGraphicFramePr>
          <p:cNvPr id="17" name="16 Diyagram"/>
          <p:cNvGraphicFramePr/>
          <p:nvPr/>
        </p:nvGraphicFramePr>
        <p:xfrm>
          <a:off x="357158" y="1142984"/>
          <a:ext cx="8572560"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a:spLocks noChangeArrowheads="1"/>
          </p:cNvSpPr>
          <p:nvPr/>
        </p:nvSpPr>
        <p:spPr bwMode="auto">
          <a:xfrm>
            <a:off x="4356100" y="4868863"/>
            <a:ext cx="4032250" cy="336550"/>
          </a:xfrm>
          <a:prstGeom prst="rect">
            <a:avLst/>
          </a:prstGeom>
          <a:noFill/>
          <a:ln w="9525">
            <a:noFill/>
            <a:miter lim="800000"/>
            <a:headEnd/>
            <a:tailEnd/>
          </a:ln>
        </p:spPr>
        <p:txBody>
          <a:bodyPr>
            <a:spAutoFit/>
          </a:bodyPr>
          <a:lstStyle/>
          <a:p>
            <a:pPr>
              <a:spcBef>
                <a:spcPct val="50000"/>
              </a:spcBef>
            </a:pPr>
            <a:endParaRPr lang="tr-TR"/>
          </a:p>
        </p:txBody>
      </p:sp>
      <p:pic>
        <p:nvPicPr>
          <p:cNvPr id="232476" name="Picture 28"/>
          <p:cNvPicPr>
            <a:picLocks noChangeAspect="1" noChangeArrowheads="1"/>
          </p:cNvPicPr>
          <p:nvPr/>
        </p:nvPicPr>
        <p:blipFill>
          <a:blip r:embed="rId3" cstate="print"/>
          <a:srcRect/>
          <a:stretch>
            <a:fillRect/>
          </a:stretch>
        </p:blipFill>
        <p:spPr bwMode="auto">
          <a:xfrm>
            <a:off x="179388" y="1133475"/>
            <a:ext cx="4144962" cy="5326063"/>
          </a:xfrm>
          <a:prstGeom prst="rect">
            <a:avLst/>
          </a:prstGeom>
          <a:noFill/>
          <a:ln w="9525">
            <a:noFill/>
            <a:miter lim="800000"/>
            <a:headEnd/>
            <a:tailEnd/>
          </a:ln>
        </p:spPr>
      </p:pic>
      <p:pic>
        <p:nvPicPr>
          <p:cNvPr id="232478" name="Picture 30"/>
          <p:cNvPicPr>
            <a:picLocks noChangeAspect="1" noChangeArrowheads="1"/>
          </p:cNvPicPr>
          <p:nvPr/>
        </p:nvPicPr>
        <p:blipFill>
          <a:blip r:embed="rId4" cstate="print"/>
          <a:srcRect/>
          <a:stretch>
            <a:fillRect/>
          </a:stretch>
        </p:blipFill>
        <p:spPr bwMode="auto">
          <a:xfrm>
            <a:off x="4410075" y="1125538"/>
            <a:ext cx="4483100" cy="5327650"/>
          </a:xfrm>
          <a:prstGeom prst="rect">
            <a:avLst/>
          </a:prstGeom>
          <a:noFill/>
          <a:ln w="9525">
            <a:noFill/>
            <a:miter lim="800000"/>
            <a:headEnd/>
            <a:tailEnd/>
          </a:ln>
        </p:spPr>
      </p:pic>
      <p:sp>
        <p:nvSpPr>
          <p:cNvPr id="232480" name="AutoShape 32"/>
          <p:cNvSpPr>
            <a:spLocks noChangeArrowheads="1"/>
          </p:cNvSpPr>
          <p:nvPr/>
        </p:nvSpPr>
        <p:spPr bwMode="auto">
          <a:xfrm>
            <a:off x="3398838" y="4391025"/>
            <a:ext cx="504825" cy="1008063"/>
          </a:xfrm>
          <a:prstGeom prst="downArrow">
            <a:avLst>
              <a:gd name="adj1" fmla="val 50000"/>
              <a:gd name="adj2" fmla="val 49921"/>
            </a:avLst>
          </a:prstGeom>
          <a:solidFill>
            <a:srgbClr val="FF0000"/>
          </a:solidFill>
          <a:ln w="9525">
            <a:solidFill>
              <a:schemeClr val="tx2"/>
            </a:solidFill>
            <a:miter lim="800000"/>
            <a:headEnd/>
            <a:tailEnd/>
          </a:ln>
        </p:spPr>
        <p:txBody>
          <a:bodyPr vert="eaVert" wrap="none" anchor="ctr"/>
          <a:lstStyle/>
          <a:p>
            <a:endParaRPr lang="tr-TR"/>
          </a:p>
        </p:txBody>
      </p:sp>
      <p:sp>
        <p:nvSpPr>
          <p:cNvPr id="232481" name="Text Box 33"/>
          <p:cNvSpPr txBox="1">
            <a:spLocks noChangeArrowheads="1"/>
          </p:cNvSpPr>
          <p:nvPr/>
        </p:nvSpPr>
        <p:spPr bwMode="auto">
          <a:xfrm>
            <a:off x="1116013" y="5445125"/>
            <a:ext cx="3095625" cy="954088"/>
          </a:xfrm>
          <a:prstGeom prst="rect">
            <a:avLst/>
          </a:prstGeom>
          <a:solidFill>
            <a:schemeClr val="accent1"/>
          </a:solidFill>
          <a:ln w="9525">
            <a:noFill/>
            <a:miter lim="800000"/>
            <a:headEnd/>
            <a:tailEnd/>
          </a:ln>
          <a:effectLst/>
        </p:spPr>
        <p:txBody>
          <a:bodyPr>
            <a:spAutoFit/>
          </a:bodyPr>
          <a:lstStyle/>
          <a:p>
            <a:pPr algn="ctr">
              <a:spcBef>
                <a:spcPct val="50000"/>
              </a:spcBef>
              <a:defRPr/>
            </a:pPr>
            <a:r>
              <a:rPr lang="tr-TR" sz="2800" dirty="0">
                <a:solidFill>
                  <a:schemeClr val="accent2"/>
                </a:solidFill>
                <a:effectLst>
                  <a:outerShdw blurRad="38100" dist="38100" dir="2700000" algn="tl">
                    <a:srgbClr val="000000"/>
                  </a:outerShdw>
                </a:effectLst>
                <a:latin typeface="Arial" charset="0"/>
                <a:cs typeface="Arial" charset="0"/>
              </a:rPr>
              <a:t>GERİ KAZANIM - BERTARAF</a:t>
            </a:r>
          </a:p>
        </p:txBody>
      </p:sp>
      <p:pic>
        <p:nvPicPr>
          <p:cNvPr id="232483" name="Picture 35" descr="dolar1"/>
          <p:cNvPicPr>
            <a:picLocks noChangeAspect="1" noChangeArrowheads="1"/>
          </p:cNvPicPr>
          <p:nvPr/>
        </p:nvPicPr>
        <p:blipFill>
          <a:blip r:embed="rId5" cstate="print"/>
          <a:srcRect/>
          <a:stretch>
            <a:fillRect/>
          </a:stretch>
        </p:blipFill>
        <p:spPr bwMode="auto">
          <a:xfrm>
            <a:off x="971550" y="4941888"/>
            <a:ext cx="1727200" cy="576262"/>
          </a:xfrm>
          <a:prstGeom prst="rect">
            <a:avLst/>
          </a:prstGeom>
          <a:noFill/>
          <a:ln w="9525">
            <a:noFill/>
            <a:miter lim="800000"/>
            <a:headEnd/>
            <a:tailEnd/>
          </a:ln>
        </p:spPr>
      </p:pic>
      <p:sp>
        <p:nvSpPr>
          <p:cNvPr id="232484" name="Text Box 36"/>
          <p:cNvSpPr txBox="1">
            <a:spLocks noChangeArrowheads="1"/>
          </p:cNvSpPr>
          <p:nvPr/>
        </p:nvSpPr>
        <p:spPr bwMode="auto">
          <a:xfrm>
            <a:off x="1187450" y="288925"/>
            <a:ext cx="7272338" cy="431800"/>
          </a:xfrm>
          <a:prstGeom prst="rect">
            <a:avLst/>
          </a:prstGeom>
          <a:noFill/>
          <a:ln w="9525">
            <a:noFill/>
            <a:miter lim="800000"/>
            <a:headEnd/>
            <a:tailEnd/>
          </a:ln>
          <a:effectLst/>
        </p:spPr>
        <p:txBody>
          <a:bodyPr>
            <a:spAutoFit/>
          </a:bodyPr>
          <a:lstStyle/>
          <a:p>
            <a:pPr algn="ctr">
              <a:spcBef>
                <a:spcPct val="50000"/>
              </a:spcBef>
              <a:defRPr/>
            </a:pPr>
            <a:r>
              <a:rPr lang="tr-TR" sz="2200" dirty="0">
                <a:solidFill>
                  <a:schemeClr val="accent6">
                    <a:lumMod val="75000"/>
                  </a:schemeClr>
                </a:solidFill>
              </a:rPr>
              <a:t>OSB’LERDE ATIK MİNİMİZASYONU VE SİMBİYOZ</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32476"/>
                                        </p:tgtEl>
                                        <p:attrNameLst>
                                          <p:attrName>style.visibility</p:attrName>
                                        </p:attrNameLst>
                                      </p:cBhvr>
                                      <p:to>
                                        <p:strVal val="visible"/>
                                      </p:to>
                                    </p:set>
                                    <p:animEffect transition="in" filter="wipe(down)">
                                      <p:cBhvr>
                                        <p:cTn id="7" dur="580">
                                          <p:stCondLst>
                                            <p:cond delay="0"/>
                                          </p:stCondLst>
                                        </p:cTn>
                                        <p:tgtEl>
                                          <p:spTgt spid="232476"/>
                                        </p:tgtEl>
                                      </p:cBhvr>
                                    </p:animEffect>
                                    <p:anim calcmode="lin" valueType="num">
                                      <p:cBhvr>
                                        <p:cTn id="8" dur="1822" tmFilter="0,0; 0.14,0.36; 0.43,0.73; 0.71,0.91; 1.0,1.0">
                                          <p:stCondLst>
                                            <p:cond delay="0"/>
                                          </p:stCondLst>
                                        </p:cTn>
                                        <p:tgtEl>
                                          <p:spTgt spid="23247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247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247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247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2476"/>
                                        </p:tgtEl>
                                        <p:attrNameLst>
                                          <p:attrName>ppt_y</p:attrName>
                                        </p:attrNameLst>
                                      </p:cBhvr>
                                      <p:tavLst>
                                        <p:tav tm="0" fmla="#ppt_y-sin(pi*$)/81">
                                          <p:val>
                                            <p:fltVal val="0"/>
                                          </p:val>
                                        </p:tav>
                                        <p:tav tm="100000">
                                          <p:val>
                                            <p:fltVal val="1"/>
                                          </p:val>
                                        </p:tav>
                                      </p:tavLst>
                                    </p:anim>
                                    <p:animScale>
                                      <p:cBhvr>
                                        <p:cTn id="13" dur="26">
                                          <p:stCondLst>
                                            <p:cond delay="650"/>
                                          </p:stCondLst>
                                        </p:cTn>
                                        <p:tgtEl>
                                          <p:spTgt spid="232476"/>
                                        </p:tgtEl>
                                      </p:cBhvr>
                                      <p:to x="100000" y="60000"/>
                                    </p:animScale>
                                    <p:animScale>
                                      <p:cBhvr>
                                        <p:cTn id="14" dur="166" decel="50000">
                                          <p:stCondLst>
                                            <p:cond delay="676"/>
                                          </p:stCondLst>
                                        </p:cTn>
                                        <p:tgtEl>
                                          <p:spTgt spid="232476"/>
                                        </p:tgtEl>
                                      </p:cBhvr>
                                      <p:to x="100000" y="100000"/>
                                    </p:animScale>
                                    <p:animScale>
                                      <p:cBhvr>
                                        <p:cTn id="15" dur="26">
                                          <p:stCondLst>
                                            <p:cond delay="1312"/>
                                          </p:stCondLst>
                                        </p:cTn>
                                        <p:tgtEl>
                                          <p:spTgt spid="232476"/>
                                        </p:tgtEl>
                                      </p:cBhvr>
                                      <p:to x="100000" y="80000"/>
                                    </p:animScale>
                                    <p:animScale>
                                      <p:cBhvr>
                                        <p:cTn id="16" dur="166" decel="50000">
                                          <p:stCondLst>
                                            <p:cond delay="1338"/>
                                          </p:stCondLst>
                                        </p:cTn>
                                        <p:tgtEl>
                                          <p:spTgt spid="232476"/>
                                        </p:tgtEl>
                                      </p:cBhvr>
                                      <p:to x="100000" y="100000"/>
                                    </p:animScale>
                                    <p:animScale>
                                      <p:cBhvr>
                                        <p:cTn id="17" dur="26">
                                          <p:stCondLst>
                                            <p:cond delay="1642"/>
                                          </p:stCondLst>
                                        </p:cTn>
                                        <p:tgtEl>
                                          <p:spTgt spid="232476"/>
                                        </p:tgtEl>
                                      </p:cBhvr>
                                      <p:to x="100000" y="90000"/>
                                    </p:animScale>
                                    <p:animScale>
                                      <p:cBhvr>
                                        <p:cTn id="18" dur="166" decel="50000">
                                          <p:stCondLst>
                                            <p:cond delay="1668"/>
                                          </p:stCondLst>
                                        </p:cTn>
                                        <p:tgtEl>
                                          <p:spTgt spid="232476"/>
                                        </p:tgtEl>
                                      </p:cBhvr>
                                      <p:to x="100000" y="100000"/>
                                    </p:animScale>
                                    <p:animScale>
                                      <p:cBhvr>
                                        <p:cTn id="19" dur="26">
                                          <p:stCondLst>
                                            <p:cond delay="1808"/>
                                          </p:stCondLst>
                                        </p:cTn>
                                        <p:tgtEl>
                                          <p:spTgt spid="232476"/>
                                        </p:tgtEl>
                                      </p:cBhvr>
                                      <p:to x="100000" y="95000"/>
                                    </p:animScale>
                                    <p:animScale>
                                      <p:cBhvr>
                                        <p:cTn id="20" dur="166" decel="50000">
                                          <p:stCondLst>
                                            <p:cond delay="1834"/>
                                          </p:stCondLst>
                                        </p:cTn>
                                        <p:tgtEl>
                                          <p:spTgt spid="23247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232480"/>
                                        </p:tgtEl>
                                        <p:attrNameLst>
                                          <p:attrName>style.visibility</p:attrName>
                                        </p:attrNameLst>
                                      </p:cBhvr>
                                      <p:to>
                                        <p:strVal val="visible"/>
                                      </p:to>
                                    </p:set>
                                    <p:anim calcmode="lin" valueType="num">
                                      <p:cBhvr>
                                        <p:cTn id="25" dur="500" decel="50000" fill="hold">
                                          <p:stCondLst>
                                            <p:cond delay="0"/>
                                          </p:stCondLst>
                                        </p:cTn>
                                        <p:tgtEl>
                                          <p:spTgt spid="232480"/>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232480"/>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232480"/>
                                        </p:tgtEl>
                                        <p:attrNameLst>
                                          <p:attrName>ppt_w</p:attrName>
                                        </p:attrNameLst>
                                      </p:cBhvr>
                                      <p:tavLst>
                                        <p:tav tm="0">
                                          <p:val>
                                            <p:strVal val="#ppt_w*.05"/>
                                          </p:val>
                                        </p:tav>
                                        <p:tav tm="100000">
                                          <p:val>
                                            <p:strVal val="#ppt_w"/>
                                          </p:val>
                                        </p:tav>
                                      </p:tavLst>
                                    </p:anim>
                                    <p:anim calcmode="lin" valueType="num">
                                      <p:cBhvr>
                                        <p:cTn id="28" dur="1000" fill="hold"/>
                                        <p:tgtEl>
                                          <p:spTgt spid="232480"/>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232480"/>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232480"/>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232480"/>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23248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32481"/>
                                        </p:tgtEl>
                                        <p:attrNameLst>
                                          <p:attrName>style.visibility</p:attrName>
                                        </p:attrNameLst>
                                      </p:cBhvr>
                                      <p:to>
                                        <p:strVal val="visible"/>
                                      </p:to>
                                    </p:set>
                                    <p:animEffect transition="in" filter="blinds(horizontal)">
                                      <p:cBhvr>
                                        <p:cTn id="37" dur="500"/>
                                        <p:tgtEl>
                                          <p:spTgt spid="23248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8" presetClass="entr" presetSubtype="0" accel="100000" fill="hold" nodeType="clickEffect">
                                  <p:stCondLst>
                                    <p:cond delay="0"/>
                                  </p:stCondLst>
                                  <p:childTnLst>
                                    <p:set>
                                      <p:cBhvr>
                                        <p:cTn id="41" dur="1" fill="hold">
                                          <p:stCondLst>
                                            <p:cond delay="0"/>
                                          </p:stCondLst>
                                        </p:cTn>
                                        <p:tgtEl>
                                          <p:spTgt spid="232483"/>
                                        </p:tgtEl>
                                        <p:attrNameLst>
                                          <p:attrName>style.visibility</p:attrName>
                                        </p:attrNameLst>
                                      </p:cBhvr>
                                      <p:to>
                                        <p:strVal val="visible"/>
                                      </p:to>
                                    </p:set>
                                    <p:anim calcmode="lin" valueType="num">
                                      <p:cBhvr>
                                        <p:cTn id="42" dur="500" fill="hold"/>
                                        <p:tgtEl>
                                          <p:spTgt spid="232483"/>
                                        </p:tgtEl>
                                        <p:attrNameLst>
                                          <p:attrName>ppt_w</p:attrName>
                                        </p:attrNameLst>
                                      </p:cBhvr>
                                      <p:tavLst>
                                        <p:tav tm="0">
                                          <p:val>
                                            <p:strVal val="#ppt_w*2.5"/>
                                          </p:val>
                                        </p:tav>
                                        <p:tav tm="100000">
                                          <p:val>
                                            <p:strVal val="#ppt_w"/>
                                          </p:val>
                                        </p:tav>
                                      </p:tavLst>
                                    </p:anim>
                                    <p:anim calcmode="lin" valueType="num">
                                      <p:cBhvr>
                                        <p:cTn id="43" dur="500" fill="hold"/>
                                        <p:tgtEl>
                                          <p:spTgt spid="232483"/>
                                        </p:tgtEl>
                                        <p:attrNameLst>
                                          <p:attrName>ppt_h</p:attrName>
                                        </p:attrNameLst>
                                      </p:cBhvr>
                                      <p:tavLst>
                                        <p:tav tm="0">
                                          <p:val>
                                            <p:strVal val="#ppt_h*0.01"/>
                                          </p:val>
                                        </p:tav>
                                        <p:tav tm="100000">
                                          <p:val>
                                            <p:strVal val="#ppt_h"/>
                                          </p:val>
                                        </p:tav>
                                      </p:tavLst>
                                    </p:anim>
                                    <p:anim calcmode="lin" valueType="num">
                                      <p:cBhvr>
                                        <p:cTn id="44" dur="500" fill="hold"/>
                                        <p:tgtEl>
                                          <p:spTgt spid="232483"/>
                                        </p:tgtEl>
                                        <p:attrNameLst>
                                          <p:attrName>ppt_x</p:attrName>
                                        </p:attrNameLst>
                                      </p:cBhvr>
                                      <p:tavLst>
                                        <p:tav tm="0">
                                          <p:val>
                                            <p:strVal val="#ppt_x"/>
                                          </p:val>
                                        </p:tav>
                                        <p:tav tm="100000">
                                          <p:val>
                                            <p:strVal val="#ppt_x"/>
                                          </p:val>
                                        </p:tav>
                                      </p:tavLst>
                                    </p:anim>
                                    <p:anim calcmode="lin" valueType="num">
                                      <p:cBhvr>
                                        <p:cTn id="45" dur="500" fill="hold"/>
                                        <p:tgtEl>
                                          <p:spTgt spid="232483"/>
                                        </p:tgtEl>
                                        <p:attrNameLst>
                                          <p:attrName>ppt_y</p:attrName>
                                        </p:attrNameLst>
                                      </p:cBhvr>
                                      <p:tavLst>
                                        <p:tav tm="0">
                                          <p:val>
                                            <p:strVal val="#ppt_h+1"/>
                                          </p:val>
                                        </p:tav>
                                        <p:tav tm="100000">
                                          <p:val>
                                            <p:strVal val="#ppt_y"/>
                                          </p:val>
                                        </p:tav>
                                      </p:tavLst>
                                    </p:anim>
                                    <p:animEffect transition="in" filter="fade">
                                      <p:cBhvr>
                                        <p:cTn id="46" dur="500"/>
                                        <p:tgtEl>
                                          <p:spTgt spid="23248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0" presetClass="entr" presetSubtype="0" fill="hold" nodeType="clickEffect">
                                  <p:stCondLst>
                                    <p:cond delay="0"/>
                                  </p:stCondLst>
                                  <p:childTnLst>
                                    <p:set>
                                      <p:cBhvr>
                                        <p:cTn id="50" dur="1" fill="hold">
                                          <p:stCondLst>
                                            <p:cond delay="0"/>
                                          </p:stCondLst>
                                        </p:cTn>
                                        <p:tgtEl>
                                          <p:spTgt spid="232478"/>
                                        </p:tgtEl>
                                        <p:attrNameLst>
                                          <p:attrName>style.visibility</p:attrName>
                                        </p:attrNameLst>
                                      </p:cBhvr>
                                      <p:to>
                                        <p:strVal val="visible"/>
                                      </p:to>
                                    </p:set>
                                    <p:animEffect transition="in" filter="fade">
                                      <p:cBhvr>
                                        <p:cTn id="51" dur="800" decel="100000"/>
                                        <p:tgtEl>
                                          <p:spTgt spid="232478"/>
                                        </p:tgtEl>
                                      </p:cBhvr>
                                    </p:animEffect>
                                    <p:anim calcmode="lin" valueType="num">
                                      <p:cBhvr>
                                        <p:cTn id="52" dur="800" decel="100000" fill="hold"/>
                                        <p:tgtEl>
                                          <p:spTgt spid="232478"/>
                                        </p:tgtEl>
                                        <p:attrNameLst>
                                          <p:attrName>style.rotation</p:attrName>
                                        </p:attrNameLst>
                                      </p:cBhvr>
                                      <p:tavLst>
                                        <p:tav tm="0">
                                          <p:val>
                                            <p:fltVal val="-90"/>
                                          </p:val>
                                        </p:tav>
                                        <p:tav tm="100000">
                                          <p:val>
                                            <p:fltVal val="0"/>
                                          </p:val>
                                        </p:tav>
                                      </p:tavLst>
                                    </p:anim>
                                    <p:anim calcmode="lin" valueType="num">
                                      <p:cBhvr>
                                        <p:cTn id="53" dur="800" decel="100000" fill="hold"/>
                                        <p:tgtEl>
                                          <p:spTgt spid="232478"/>
                                        </p:tgtEl>
                                        <p:attrNameLst>
                                          <p:attrName>ppt_x</p:attrName>
                                        </p:attrNameLst>
                                      </p:cBhvr>
                                      <p:tavLst>
                                        <p:tav tm="0">
                                          <p:val>
                                            <p:strVal val="#ppt_x+0.4"/>
                                          </p:val>
                                        </p:tav>
                                        <p:tav tm="100000">
                                          <p:val>
                                            <p:strVal val="#ppt_x-0.05"/>
                                          </p:val>
                                        </p:tav>
                                      </p:tavLst>
                                    </p:anim>
                                    <p:anim calcmode="lin" valueType="num">
                                      <p:cBhvr>
                                        <p:cTn id="54" dur="800" decel="100000" fill="hold"/>
                                        <p:tgtEl>
                                          <p:spTgt spid="232478"/>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232478"/>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23247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80" grpId="0" animBg="1"/>
      <p:bldP spid="23248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Başlık"/>
          <p:cNvSpPr>
            <a:spLocks noGrp="1"/>
          </p:cNvSpPr>
          <p:nvPr>
            <p:ph type="title"/>
          </p:nvPr>
        </p:nvSpPr>
        <p:spPr>
          <a:xfrm>
            <a:off x="1143000" y="214313"/>
            <a:ext cx="7858125" cy="714375"/>
          </a:xfrm>
        </p:spPr>
        <p:txBody>
          <a:bodyPr/>
          <a:lstStyle/>
          <a:p>
            <a:pPr>
              <a:defRPr/>
            </a:pPr>
            <a:r>
              <a:rPr lang="tr-TR" sz="2400" b="1" dirty="0" smtClean="0">
                <a:solidFill>
                  <a:srgbClr val="002060"/>
                </a:solidFill>
                <a:latin typeface="+mn-lt"/>
              </a:rPr>
              <a:t>OSB VE BAKANLIK İŞBİRLİĞİ</a:t>
            </a:r>
          </a:p>
        </p:txBody>
      </p:sp>
      <p:sp>
        <p:nvSpPr>
          <p:cNvPr id="4" name="2 Alt Başlık"/>
          <p:cNvSpPr txBox="1">
            <a:spLocks/>
          </p:cNvSpPr>
          <p:nvPr/>
        </p:nvSpPr>
        <p:spPr>
          <a:xfrm>
            <a:off x="500063" y="1571625"/>
            <a:ext cx="8429625" cy="4786313"/>
          </a:xfrm>
          <a:prstGeom prst="rect">
            <a:avLst/>
          </a:prstGeom>
        </p:spPr>
        <p:txBody>
          <a:bodyPr/>
          <a:lstStyle/>
          <a:p>
            <a:pPr marL="342900" indent="-342900" algn="just" eaLnBrk="0" hangingPunct="0">
              <a:spcBef>
                <a:spcPct val="20000"/>
              </a:spcBef>
              <a:buFontTx/>
              <a:buChar char="•"/>
              <a:defRPr/>
            </a:pPr>
            <a:endParaRPr lang="tr-TR" sz="2800" b="0" kern="0" dirty="0">
              <a:latin typeface="+mn-lt"/>
              <a:cs typeface="+mn-cs"/>
            </a:endParaRPr>
          </a:p>
        </p:txBody>
      </p:sp>
      <p:sp>
        <p:nvSpPr>
          <p:cNvPr id="6" name="5 Dikdörtgen"/>
          <p:cNvSpPr/>
          <p:nvPr/>
        </p:nvSpPr>
        <p:spPr>
          <a:xfrm>
            <a:off x="395536" y="1772816"/>
            <a:ext cx="8208912" cy="1938992"/>
          </a:xfrm>
          <a:prstGeom prst="rect">
            <a:avLst/>
          </a:prstGeom>
        </p:spPr>
        <p:txBody>
          <a:bodyPr wrap="square">
            <a:spAutoFit/>
          </a:bodyPr>
          <a:lstStyle/>
          <a:p>
            <a:r>
              <a:rPr lang="tr-TR" sz="4000" dirty="0" smtClean="0">
                <a:solidFill>
                  <a:srgbClr val="0033CC"/>
                </a:solidFill>
              </a:rPr>
              <a:t>AB SÜRECİNDE </a:t>
            </a:r>
          </a:p>
          <a:p>
            <a:r>
              <a:rPr lang="tr-TR" sz="4000" dirty="0" smtClean="0">
                <a:solidFill>
                  <a:srgbClr val="0033CC"/>
                </a:solidFill>
              </a:rPr>
              <a:t>SANAYİ VE ÇEVRE</a:t>
            </a:r>
            <a:br>
              <a:rPr lang="tr-TR" sz="4000" dirty="0" smtClean="0">
                <a:solidFill>
                  <a:srgbClr val="0033CC"/>
                </a:solidFill>
              </a:rPr>
            </a:br>
            <a:r>
              <a:rPr lang="tr-TR" sz="4000" dirty="0" smtClean="0">
                <a:solidFill>
                  <a:srgbClr val="0033CC"/>
                </a:solidFill>
              </a:rPr>
              <a:t>BİLGİLENDİRME TOPLANTILARI</a:t>
            </a:r>
            <a:endParaRPr lang="tr-TR" sz="4000" dirty="0">
              <a:solidFill>
                <a:srgbClr val="0033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Başlık"/>
          <p:cNvSpPr>
            <a:spLocks noGrp="1"/>
          </p:cNvSpPr>
          <p:nvPr>
            <p:ph type="title"/>
          </p:nvPr>
        </p:nvSpPr>
        <p:spPr>
          <a:xfrm>
            <a:off x="1143000" y="214313"/>
            <a:ext cx="7858125" cy="714375"/>
          </a:xfrm>
        </p:spPr>
        <p:txBody>
          <a:bodyPr/>
          <a:lstStyle/>
          <a:p>
            <a:pPr>
              <a:defRPr/>
            </a:pPr>
            <a:r>
              <a:rPr lang="tr-TR" sz="2400" b="1" dirty="0" smtClean="0">
                <a:solidFill>
                  <a:srgbClr val="002060"/>
                </a:solidFill>
                <a:latin typeface="+mn-lt"/>
              </a:rPr>
              <a:t>"AB SÜRECİNDE SANAYİ VE ÇEVRE”</a:t>
            </a:r>
            <a:br>
              <a:rPr lang="tr-TR" sz="2400" b="1" dirty="0" smtClean="0">
                <a:solidFill>
                  <a:srgbClr val="002060"/>
                </a:solidFill>
                <a:latin typeface="+mn-lt"/>
              </a:rPr>
            </a:br>
            <a:r>
              <a:rPr lang="tr-TR" sz="2400" b="1" dirty="0" smtClean="0">
                <a:solidFill>
                  <a:srgbClr val="002060"/>
                </a:solidFill>
                <a:latin typeface="+mn-lt"/>
              </a:rPr>
              <a:t>BİLGİLENDİRME TOPLANTILARI</a:t>
            </a:r>
          </a:p>
        </p:txBody>
      </p:sp>
      <p:sp>
        <p:nvSpPr>
          <p:cNvPr id="4" name="2 Alt Başlık"/>
          <p:cNvSpPr txBox="1">
            <a:spLocks/>
          </p:cNvSpPr>
          <p:nvPr/>
        </p:nvSpPr>
        <p:spPr>
          <a:xfrm>
            <a:off x="500063" y="1571625"/>
            <a:ext cx="8429625" cy="4786313"/>
          </a:xfrm>
          <a:prstGeom prst="rect">
            <a:avLst/>
          </a:prstGeom>
        </p:spPr>
        <p:txBody>
          <a:bodyPr/>
          <a:lstStyle/>
          <a:p>
            <a:pPr marL="342900" indent="-342900" algn="just" eaLnBrk="0" hangingPunct="0">
              <a:spcBef>
                <a:spcPct val="20000"/>
              </a:spcBef>
              <a:buFontTx/>
              <a:buChar char="•"/>
              <a:defRPr/>
            </a:pPr>
            <a:r>
              <a:rPr lang="tr-TR" sz="2800" b="0" kern="0" dirty="0">
                <a:latin typeface="+mn-lt"/>
                <a:cs typeface="+mn-cs"/>
              </a:rPr>
              <a:t>Genel Müdürlüğümüzce,</a:t>
            </a:r>
          </a:p>
          <a:p>
            <a:pPr marL="342900" indent="-342900" algn="just" eaLnBrk="0" hangingPunct="0">
              <a:spcBef>
                <a:spcPct val="20000"/>
              </a:spcBef>
              <a:defRPr/>
            </a:pPr>
            <a:endParaRPr lang="tr-TR" sz="2800" b="0" kern="0" dirty="0">
              <a:latin typeface="+mn-lt"/>
              <a:cs typeface="+mn-cs"/>
            </a:endParaRPr>
          </a:p>
          <a:p>
            <a:pPr marL="342900" indent="-342900" algn="just" eaLnBrk="0" hangingPunct="0">
              <a:spcBef>
                <a:spcPct val="20000"/>
              </a:spcBef>
              <a:buFontTx/>
              <a:buChar char="•"/>
              <a:defRPr/>
            </a:pPr>
            <a:r>
              <a:rPr lang="tr-TR" sz="2800" b="0" kern="0" dirty="0">
                <a:latin typeface="+mn-lt"/>
                <a:cs typeface="+mn-cs"/>
              </a:rPr>
              <a:t>Çevre Mevzuatının getirmiş olduğu yasal sorumlulukların yerine getirilmesinin temini için organize sanayi bölgelerindeki işletmeler başta olmak üzere sanayi kuruluşlarının bilinçlendirilmesi, çevre duyarlılığının ve  </a:t>
            </a:r>
            <a:r>
              <a:rPr lang="tr-TR" sz="2800" b="0" kern="0" dirty="0" err="1">
                <a:latin typeface="+mn-lt"/>
                <a:cs typeface="+mn-cs"/>
              </a:rPr>
              <a:t>farkındalıklarının</a:t>
            </a:r>
            <a:r>
              <a:rPr lang="tr-TR" sz="2800" b="0" kern="0" dirty="0">
                <a:latin typeface="+mn-lt"/>
                <a:cs typeface="+mn-cs"/>
              </a:rPr>
              <a:t> arttırılmasına yönelik OSB’lerde bilgilendirme toplantıları gerçekleştirilmektedir.</a:t>
            </a:r>
          </a:p>
        </p:txBody>
      </p:sp>
      <p:sp>
        <p:nvSpPr>
          <p:cNvPr id="5" name="Rectangle 92"/>
          <p:cNvSpPr txBox="1">
            <a:spLocks noChangeArrowheads="1"/>
          </p:cNvSpPr>
          <p:nvPr/>
        </p:nvSpPr>
        <p:spPr bwMode="auto">
          <a:xfrm>
            <a:off x="539552" y="1000108"/>
            <a:ext cx="8604448" cy="43204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spcBef>
                <a:spcPct val="20000"/>
              </a:spcBef>
              <a:buClr>
                <a:schemeClr val="accent1"/>
              </a:buClr>
              <a:buSzPct val="65000"/>
              <a:buFont typeface="Wingdings" pitchFamily="2" charset="2"/>
              <a:buNone/>
              <a:defRPr/>
            </a:pPr>
            <a:r>
              <a:rPr lang="tr-TR" sz="2000" b="0" dirty="0">
                <a:ln w="18415" cmpd="sng">
                  <a:solidFill>
                    <a:srgbClr val="FFFFFF"/>
                  </a:solidFill>
                  <a:prstDash val="solid"/>
                </a:ln>
                <a:solidFill>
                  <a:schemeClr val="bg1"/>
                </a:solidFill>
              </a:rPr>
              <a:t>AMACI: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Başlık"/>
          <p:cNvSpPr>
            <a:spLocks noGrp="1"/>
          </p:cNvSpPr>
          <p:nvPr>
            <p:ph type="title"/>
          </p:nvPr>
        </p:nvSpPr>
        <p:spPr>
          <a:xfrm>
            <a:off x="1143000" y="214313"/>
            <a:ext cx="7858125" cy="714375"/>
          </a:xfrm>
        </p:spPr>
        <p:txBody>
          <a:bodyPr/>
          <a:lstStyle/>
          <a:p>
            <a:pPr>
              <a:defRPr/>
            </a:pPr>
            <a:r>
              <a:rPr lang="tr-TR" sz="2400" b="1" dirty="0" smtClean="0">
                <a:solidFill>
                  <a:srgbClr val="002060"/>
                </a:solidFill>
                <a:latin typeface="+mn-lt"/>
              </a:rPr>
              <a:t>"AB SÜRECİNDE SANAYİ VE ÇEVRE”</a:t>
            </a:r>
            <a:br>
              <a:rPr lang="tr-TR" sz="2400" b="1" dirty="0" smtClean="0">
                <a:solidFill>
                  <a:srgbClr val="002060"/>
                </a:solidFill>
                <a:latin typeface="+mn-lt"/>
              </a:rPr>
            </a:br>
            <a:r>
              <a:rPr lang="tr-TR" sz="2400" b="1" dirty="0" smtClean="0">
                <a:solidFill>
                  <a:srgbClr val="002060"/>
                </a:solidFill>
                <a:latin typeface="+mn-lt"/>
              </a:rPr>
              <a:t>BİLGİLENDİRME TOPLANTILARI</a:t>
            </a:r>
          </a:p>
        </p:txBody>
      </p:sp>
      <p:sp>
        <p:nvSpPr>
          <p:cNvPr id="3" name="2 Alt Başlık"/>
          <p:cNvSpPr txBox="1">
            <a:spLocks/>
          </p:cNvSpPr>
          <p:nvPr/>
        </p:nvSpPr>
        <p:spPr>
          <a:xfrm>
            <a:off x="642938" y="1357313"/>
            <a:ext cx="8001000" cy="5000625"/>
          </a:xfrm>
          <a:prstGeom prst="rect">
            <a:avLst/>
          </a:prstGeom>
        </p:spPr>
        <p:txBody>
          <a:bodyPr/>
          <a:lstStyle/>
          <a:p>
            <a:pPr marL="342900" indent="-342900" algn="just" eaLnBrk="0" hangingPunct="0">
              <a:spcBef>
                <a:spcPct val="20000"/>
              </a:spcBef>
              <a:defRPr/>
            </a:pPr>
            <a:r>
              <a:rPr lang="tr-TR" b="0" kern="0" dirty="0" smtClean="0">
                <a:latin typeface="+mn-lt"/>
                <a:cs typeface="+mn-cs"/>
              </a:rPr>
              <a:t>   </a:t>
            </a:r>
            <a:r>
              <a:rPr lang="tr-TR" sz="2800" b="0" kern="0" dirty="0" smtClean="0">
                <a:latin typeface="+mn-lt"/>
                <a:cs typeface="+mn-cs"/>
              </a:rPr>
              <a:t>“</a:t>
            </a:r>
            <a:r>
              <a:rPr lang="tr-TR" sz="2800" b="0" kern="0" dirty="0">
                <a:latin typeface="+mn-lt"/>
                <a:cs typeface="+mn-cs"/>
              </a:rPr>
              <a:t>Avrupa Birliğine Uyum Süreci ve Yapılan Çalışmalar-Hedefler ve Sanayicilerimizden </a:t>
            </a:r>
            <a:r>
              <a:rPr lang="tr-TR" sz="2800" b="0" kern="0" dirty="0" smtClean="0">
                <a:latin typeface="+mn-lt"/>
                <a:cs typeface="+mn-cs"/>
              </a:rPr>
              <a:t>Beklenenler”</a:t>
            </a:r>
          </a:p>
          <a:p>
            <a:pPr marL="342900" indent="-342900" algn="just" eaLnBrk="0" hangingPunct="0">
              <a:spcBef>
                <a:spcPct val="20000"/>
              </a:spcBef>
              <a:defRPr/>
            </a:pPr>
            <a:endParaRPr lang="tr-TR" sz="2800" b="0" kern="0" dirty="0">
              <a:latin typeface="+mn-lt"/>
              <a:cs typeface="+mn-cs"/>
            </a:endParaRPr>
          </a:p>
          <a:p>
            <a:pPr marL="342900" indent="-342900" algn="just" eaLnBrk="0" hangingPunct="0">
              <a:spcBef>
                <a:spcPct val="20000"/>
              </a:spcBef>
              <a:buFont typeface="Wingdings" pitchFamily="2" charset="2"/>
              <a:buChar char="Ø"/>
              <a:defRPr/>
            </a:pPr>
            <a:r>
              <a:rPr lang="tr-TR" sz="2800" b="0" kern="0" dirty="0" smtClean="0">
                <a:latin typeface="+mn-lt"/>
                <a:cs typeface="+mn-cs"/>
              </a:rPr>
              <a:t>“</a:t>
            </a:r>
            <a:r>
              <a:rPr lang="tr-TR" sz="2800" b="0" kern="0" dirty="0">
                <a:latin typeface="+mn-lt"/>
                <a:cs typeface="+mn-cs"/>
              </a:rPr>
              <a:t>Çevre İzni/Çevre İzin ve Lisansı Uygulamaları</a:t>
            </a:r>
            <a:r>
              <a:rPr lang="tr-TR" sz="2800" b="0" kern="0" dirty="0" smtClean="0">
                <a:latin typeface="+mn-lt"/>
                <a:cs typeface="+mn-cs"/>
              </a:rPr>
              <a:t>”</a:t>
            </a:r>
            <a:endParaRPr lang="tr-TR" sz="2800" b="0" kern="0" dirty="0">
              <a:latin typeface="+mn-lt"/>
              <a:cs typeface="+mn-cs"/>
            </a:endParaRPr>
          </a:p>
          <a:p>
            <a:pPr marL="342900" indent="-342900" algn="just" eaLnBrk="0" hangingPunct="0">
              <a:spcBef>
                <a:spcPct val="20000"/>
              </a:spcBef>
              <a:buFont typeface="Wingdings" pitchFamily="2" charset="2"/>
              <a:buChar char="Ø"/>
              <a:defRPr/>
            </a:pPr>
            <a:r>
              <a:rPr lang="tr-TR" sz="2800" b="0" kern="0" dirty="0">
                <a:latin typeface="+mn-lt"/>
                <a:cs typeface="+mn-cs"/>
              </a:rPr>
              <a:t>“OSB’de Atık Yönetimi</a:t>
            </a:r>
            <a:r>
              <a:rPr lang="tr-TR" sz="2800" b="0" kern="0" dirty="0" smtClean="0">
                <a:latin typeface="+mn-lt"/>
                <a:cs typeface="+mn-cs"/>
              </a:rPr>
              <a:t>”</a:t>
            </a:r>
            <a:endParaRPr lang="tr-TR" sz="2800" b="0" kern="0" dirty="0">
              <a:latin typeface="+mn-lt"/>
              <a:cs typeface="+mn-cs"/>
            </a:endParaRPr>
          </a:p>
          <a:p>
            <a:pPr marL="342900" indent="-342900" algn="just" eaLnBrk="0" hangingPunct="0">
              <a:spcBef>
                <a:spcPct val="20000"/>
              </a:spcBef>
              <a:buFont typeface="Wingdings" pitchFamily="2" charset="2"/>
              <a:buChar char="Ø"/>
              <a:defRPr/>
            </a:pPr>
            <a:r>
              <a:rPr lang="tr-TR" sz="2800" b="0" kern="0" dirty="0">
                <a:latin typeface="+mn-lt"/>
                <a:cs typeface="+mn-cs"/>
              </a:rPr>
              <a:t>“OSB’de Atık Su Yönetimi</a:t>
            </a:r>
            <a:r>
              <a:rPr lang="tr-TR" sz="2800" b="0" kern="0" dirty="0" smtClean="0">
                <a:latin typeface="+mn-lt"/>
                <a:cs typeface="+mn-cs"/>
              </a:rPr>
              <a:t>”</a:t>
            </a:r>
            <a:endParaRPr lang="tr-TR" sz="2800" b="0" kern="0" dirty="0">
              <a:latin typeface="+mn-lt"/>
              <a:cs typeface="+mn-cs"/>
            </a:endParaRPr>
          </a:p>
          <a:p>
            <a:pPr marL="342900" indent="-342900" algn="just" eaLnBrk="0" hangingPunct="0">
              <a:spcBef>
                <a:spcPct val="20000"/>
              </a:spcBef>
              <a:buFont typeface="Wingdings" pitchFamily="2" charset="2"/>
              <a:buChar char="Ø"/>
              <a:defRPr/>
            </a:pPr>
            <a:r>
              <a:rPr lang="tr-TR" sz="2800" b="0" kern="0" dirty="0">
                <a:latin typeface="+mn-lt"/>
                <a:cs typeface="+mn-cs"/>
              </a:rPr>
              <a:t> “Hava Kirliliği ve OSB’ler</a:t>
            </a:r>
            <a:r>
              <a:rPr lang="tr-TR" sz="2800" b="0" kern="0" dirty="0" smtClean="0">
                <a:latin typeface="+mn-lt"/>
                <a:cs typeface="+mn-cs"/>
              </a:rPr>
              <a:t>”</a:t>
            </a:r>
            <a:endParaRPr lang="tr-TR" sz="2800" b="0" kern="0" dirty="0">
              <a:latin typeface="+mn-lt"/>
              <a:cs typeface="+mn-cs"/>
            </a:endParaRPr>
          </a:p>
          <a:p>
            <a:pPr marL="342900" indent="-342900" algn="just" eaLnBrk="0" hangingPunct="0">
              <a:spcBef>
                <a:spcPct val="20000"/>
              </a:spcBef>
              <a:buFont typeface="Wingdings" pitchFamily="2" charset="2"/>
              <a:buChar char="Ø"/>
              <a:defRPr/>
            </a:pPr>
            <a:r>
              <a:rPr lang="tr-TR" sz="2800" b="0" kern="0" dirty="0">
                <a:latin typeface="+mn-lt"/>
                <a:cs typeface="+mn-cs"/>
              </a:rPr>
              <a:t> “OSB’de Kimyasallar  Yönetimi</a:t>
            </a:r>
          </a:p>
          <a:p>
            <a:pPr marL="342900" indent="-342900" eaLnBrk="0" hangingPunct="0">
              <a:spcBef>
                <a:spcPct val="20000"/>
              </a:spcBef>
              <a:buFontTx/>
              <a:buChar char="•"/>
              <a:defRPr/>
            </a:pPr>
            <a:endParaRPr lang="tr-TR" b="0" kern="0" dirty="0">
              <a:latin typeface="+mn-lt"/>
              <a:cs typeface="+mn-cs"/>
            </a:endParaRPr>
          </a:p>
        </p:txBody>
      </p:sp>
      <p:sp>
        <p:nvSpPr>
          <p:cNvPr id="4" name="Rectangle 92"/>
          <p:cNvSpPr txBox="1">
            <a:spLocks noChangeArrowheads="1"/>
          </p:cNvSpPr>
          <p:nvPr/>
        </p:nvSpPr>
        <p:spPr bwMode="auto">
          <a:xfrm>
            <a:off x="539552" y="928670"/>
            <a:ext cx="8604448" cy="43204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spcBef>
                <a:spcPct val="20000"/>
              </a:spcBef>
              <a:buClr>
                <a:schemeClr val="accent1"/>
              </a:buClr>
              <a:buSzPct val="65000"/>
              <a:buFont typeface="Wingdings" pitchFamily="2" charset="2"/>
              <a:buNone/>
              <a:defRPr/>
            </a:pPr>
            <a:r>
              <a:rPr lang="tr-TR" sz="2000" b="0" dirty="0">
                <a:ln w="18415" cmpd="sng">
                  <a:solidFill>
                    <a:srgbClr val="FFFFFF"/>
                  </a:solidFill>
                  <a:prstDash val="solid"/>
                </a:ln>
                <a:solidFill>
                  <a:schemeClr val="bg1"/>
                </a:solidFill>
              </a:rPr>
              <a:t>KAPSAMI: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Başlık"/>
          <p:cNvSpPr>
            <a:spLocks noGrp="1"/>
          </p:cNvSpPr>
          <p:nvPr>
            <p:ph type="title"/>
          </p:nvPr>
        </p:nvSpPr>
        <p:spPr/>
        <p:txBody>
          <a:bodyPr/>
          <a:lstStyle/>
          <a:p>
            <a:pPr>
              <a:defRPr/>
            </a:pPr>
            <a:r>
              <a:rPr lang="tr-TR" sz="2400" b="1" dirty="0" smtClean="0">
                <a:solidFill>
                  <a:srgbClr val="002060"/>
                </a:solidFill>
                <a:latin typeface="+mn-lt"/>
              </a:rPr>
              <a:t>"AB SÜRECİNDE SANAYİ VE ÇEVRE"</a:t>
            </a:r>
            <a:br>
              <a:rPr lang="tr-TR" sz="2400" b="1" dirty="0" smtClean="0">
                <a:solidFill>
                  <a:srgbClr val="002060"/>
                </a:solidFill>
                <a:latin typeface="+mn-lt"/>
              </a:rPr>
            </a:br>
            <a:r>
              <a:rPr lang="tr-TR" sz="2400" b="1" dirty="0" smtClean="0">
                <a:solidFill>
                  <a:srgbClr val="002060"/>
                </a:solidFill>
                <a:latin typeface="+mn-lt"/>
              </a:rPr>
              <a:t>BİLGİLENDİRME TOPLANTILARI</a:t>
            </a:r>
          </a:p>
        </p:txBody>
      </p:sp>
      <p:sp>
        <p:nvSpPr>
          <p:cNvPr id="6" name="Rectangle 92"/>
          <p:cNvSpPr txBox="1">
            <a:spLocks noGrp="1" noChangeArrowheads="1"/>
          </p:cNvSpPr>
          <p:nvPr>
            <p:ph idx="1"/>
          </p:nvPr>
        </p:nvSpPr>
        <p:spPr>
          <a:xfrm>
            <a:off x="357158" y="1285874"/>
            <a:ext cx="4140000" cy="684000"/>
          </a:xfrm>
          <a:extLst>
            <a:ext uri="{91240B29-F687-4F45-9708-019B960494DF}"/>
          </a:extLst>
        </p:spPr>
        <p:style>
          <a:lnRef idx="0">
            <a:schemeClr val="accent6"/>
          </a:lnRef>
          <a:fillRef idx="3">
            <a:schemeClr val="accent6"/>
          </a:fillRef>
          <a:effectRef idx="3">
            <a:schemeClr val="accent6"/>
          </a:effectRef>
          <a:fontRef idx="minor">
            <a:schemeClr val="lt1"/>
          </a:fontRef>
        </p:style>
        <p:txBody>
          <a:bodyPr anchor="ctr">
            <a:noAutofit/>
          </a:bodyPr>
          <a:lstStyle/>
          <a:p>
            <a:pPr algn="ctr">
              <a:buClr>
                <a:schemeClr val="accent1"/>
              </a:buClr>
              <a:buSzPct val="65000"/>
              <a:buFont typeface="Wingdings" pitchFamily="2" charset="2"/>
              <a:buNone/>
              <a:defRPr/>
            </a:pPr>
            <a:r>
              <a:rPr lang="tr-TR" sz="2000" dirty="0" smtClean="0">
                <a:ln w="18415" cmpd="sng">
                  <a:solidFill>
                    <a:srgbClr val="FFFFFF"/>
                  </a:solidFill>
                  <a:prstDash val="solid"/>
                </a:ln>
                <a:solidFill>
                  <a:schemeClr val="bg1"/>
                </a:solidFill>
              </a:rPr>
              <a:t>İzmir Atatürk OSB </a:t>
            </a:r>
          </a:p>
          <a:p>
            <a:pPr algn="ctr">
              <a:buClr>
                <a:schemeClr val="accent1"/>
              </a:buClr>
              <a:buSzPct val="65000"/>
              <a:buFont typeface="Wingdings" pitchFamily="2" charset="2"/>
              <a:buNone/>
              <a:defRPr/>
            </a:pPr>
            <a:r>
              <a:rPr lang="tr-TR" sz="2000" dirty="0" smtClean="0">
                <a:ln w="18415" cmpd="sng">
                  <a:solidFill>
                    <a:srgbClr val="FFFFFF"/>
                  </a:solidFill>
                  <a:prstDash val="solid"/>
                </a:ln>
                <a:solidFill>
                  <a:schemeClr val="bg1"/>
                </a:solidFill>
              </a:rPr>
              <a:t>05.08.2010</a:t>
            </a:r>
            <a:endParaRPr lang="tr-TR" sz="2000" dirty="0">
              <a:ln w="18415" cmpd="sng">
                <a:solidFill>
                  <a:srgbClr val="FFFFFF"/>
                </a:solidFill>
                <a:prstDash val="solid"/>
              </a:ln>
              <a:solidFill>
                <a:schemeClr val="bg1"/>
              </a:solidFill>
            </a:endParaRPr>
          </a:p>
        </p:txBody>
      </p:sp>
      <p:pic>
        <p:nvPicPr>
          <p:cNvPr id="1029" name="Picture 5" descr="C:\Documents and Settings\eozcan\Desktop\ZMIR_O~1.JPG"/>
          <p:cNvPicPr>
            <a:picLocks noChangeAspect="1" noChangeArrowheads="1"/>
          </p:cNvPicPr>
          <p:nvPr/>
        </p:nvPicPr>
        <p:blipFill>
          <a:blip r:embed="rId2" cstate="print"/>
          <a:srcRect/>
          <a:stretch>
            <a:fillRect/>
          </a:stretch>
        </p:blipFill>
        <p:spPr bwMode="auto">
          <a:xfrm>
            <a:off x="357188" y="2214563"/>
            <a:ext cx="4140200" cy="3497262"/>
          </a:xfrm>
          <a:prstGeom prst="rect">
            <a:avLst/>
          </a:prstGeom>
          <a:noFill/>
          <a:ln w="9525">
            <a:noFill/>
            <a:miter lim="800000"/>
            <a:headEnd/>
            <a:tailEnd/>
          </a:ln>
        </p:spPr>
      </p:pic>
      <p:sp>
        <p:nvSpPr>
          <p:cNvPr id="10" name="Rectangle 92"/>
          <p:cNvSpPr txBox="1">
            <a:spLocks noChangeArrowheads="1"/>
          </p:cNvSpPr>
          <p:nvPr/>
        </p:nvSpPr>
        <p:spPr bwMode="auto">
          <a:xfrm>
            <a:off x="4786314" y="1285859"/>
            <a:ext cx="4140000" cy="684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anchor="ctr"/>
          <a:lstStyle/>
          <a:p>
            <a:pPr marL="342900" indent="-342900" algn="ctr" eaLnBrk="0" hangingPunct="0">
              <a:spcBef>
                <a:spcPct val="20000"/>
              </a:spcBef>
              <a:buClr>
                <a:schemeClr val="accent1"/>
              </a:buClr>
              <a:buSzPct val="65000"/>
              <a:buFont typeface="Wingdings" pitchFamily="2" charset="2"/>
              <a:buNone/>
              <a:defRPr/>
            </a:pPr>
            <a:r>
              <a:rPr lang="tr-TR" sz="2000" b="0" kern="0" dirty="0">
                <a:ln w="18415" cmpd="sng">
                  <a:solidFill>
                    <a:srgbClr val="FFFFFF"/>
                  </a:solidFill>
                  <a:prstDash val="solid"/>
                </a:ln>
                <a:solidFill>
                  <a:schemeClr val="bg1"/>
                </a:solidFill>
              </a:rPr>
              <a:t>Bursa OSB </a:t>
            </a:r>
          </a:p>
          <a:p>
            <a:pPr marL="342900" indent="-342900" algn="ctr" eaLnBrk="0" hangingPunct="0">
              <a:spcBef>
                <a:spcPct val="20000"/>
              </a:spcBef>
              <a:buClr>
                <a:schemeClr val="accent1"/>
              </a:buClr>
              <a:buSzPct val="65000"/>
              <a:buFont typeface="Wingdings" pitchFamily="2" charset="2"/>
              <a:buNone/>
              <a:defRPr/>
            </a:pPr>
            <a:r>
              <a:rPr lang="tr-TR" sz="2000" b="0" kern="0" dirty="0">
                <a:ln w="18415" cmpd="sng">
                  <a:solidFill>
                    <a:srgbClr val="FFFFFF"/>
                  </a:solidFill>
                  <a:prstDash val="solid"/>
                </a:ln>
                <a:solidFill>
                  <a:schemeClr val="bg1"/>
                </a:solidFill>
              </a:rPr>
              <a:t>12.11. 2010</a:t>
            </a:r>
          </a:p>
        </p:txBody>
      </p:sp>
      <p:pic>
        <p:nvPicPr>
          <p:cNvPr id="12" name="11 Resim" descr="C:\Documents and Settings\eozcan\Belgelerim\ELİFÖZCAN İZİN_DENETİM\yazışmalar\OSB TOPLANTILARI\BURSA OSB YAZIŞMALARI\BURSA OSB Resimleri\DSC00056.JPG"/>
          <p:cNvPicPr>
            <a:picLocks noChangeAspect="1" noChangeArrowheads="1"/>
          </p:cNvPicPr>
          <p:nvPr/>
        </p:nvPicPr>
        <p:blipFill>
          <a:blip r:embed="rId3" cstate="print"/>
          <a:srcRect/>
          <a:stretch>
            <a:fillRect/>
          </a:stretch>
        </p:blipFill>
        <p:spPr bwMode="auto">
          <a:xfrm>
            <a:off x="4786313" y="2214563"/>
            <a:ext cx="4140200" cy="349250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 calcmode="lin" valueType="num">
                                      <p:cBhvr additive="base">
                                        <p:cTn id="22" dur="500" fill="hold"/>
                                        <p:tgtEl>
                                          <p:spTgt spid="1029"/>
                                        </p:tgtEl>
                                        <p:attrNameLst>
                                          <p:attrName>ppt_x</p:attrName>
                                        </p:attrNameLst>
                                      </p:cBhvr>
                                      <p:tavLst>
                                        <p:tav tm="0">
                                          <p:val>
                                            <p:strVal val="#ppt_x"/>
                                          </p:val>
                                        </p:tav>
                                        <p:tav tm="100000">
                                          <p:val>
                                            <p:strVal val="#ppt_x"/>
                                          </p:val>
                                        </p:tav>
                                      </p:tavLst>
                                    </p:anim>
                                    <p:anim calcmode="lin" valueType="num">
                                      <p:cBhvr additive="base">
                                        <p:cTn id="23"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Başlık"/>
          <p:cNvSpPr>
            <a:spLocks noGrp="1"/>
          </p:cNvSpPr>
          <p:nvPr>
            <p:ph type="title"/>
          </p:nvPr>
        </p:nvSpPr>
        <p:spPr/>
        <p:txBody>
          <a:bodyPr/>
          <a:lstStyle/>
          <a:p>
            <a:pPr>
              <a:defRPr/>
            </a:pPr>
            <a:r>
              <a:rPr lang="tr-TR" sz="2400" b="1" dirty="0" smtClean="0">
                <a:solidFill>
                  <a:srgbClr val="002060"/>
                </a:solidFill>
                <a:latin typeface="+mn-lt"/>
              </a:rPr>
              <a:t>“AB SÜRECİNDE SANAYİ VE ÇEVRE"</a:t>
            </a:r>
            <a:br>
              <a:rPr lang="tr-TR" sz="2400" b="1" dirty="0" smtClean="0">
                <a:solidFill>
                  <a:srgbClr val="002060"/>
                </a:solidFill>
                <a:latin typeface="+mn-lt"/>
              </a:rPr>
            </a:br>
            <a:r>
              <a:rPr lang="tr-TR" sz="2400" b="1" dirty="0" smtClean="0">
                <a:solidFill>
                  <a:srgbClr val="002060"/>
                </a:solidFill>
                <a:latin typeface="+mn-lt"/>
              </a:rPr>
              <a:t>BİLGİLENDİRME TOPLANTILARI</a:t>
            </a:r>
          </a:p>
        </p:txBody>
      </p:sp>
      <p:sp>
        <p:nvSpPr>
          <p:cNvPr id="6" name="Rectangle 92"/>
          <p:cNvSpPr txBox="1">
            <a:spLocks noGrp="1" noChangeArrowheads="1"/>
          </p:cNvSpPr>
          <p:nvPr>
            <p:ph idx="1"/>
          </p:nvPr>
        </p:nvSpPr>
        <p:spPr>
          <a:xfrm>
            <a:off x="357159" y="1285874"/>
            <a:ext cx="4140000" cy="684000"/>
          </a:xfrm>
          <a:extLst>
            <a:ext uri="{91240B29-F687-4F45-9708-019B960494DF}"/>
          </a:extLst>
        </p:spPr>
        <p:style>
          <a:lnRef idx="0">
            <a:schemeClr val="accent6"/>
          </a:lnRef>
          <a:fillRef idx="3">
            <a:schemeClr val="accent6"/>
          </a:fillRef>
          <a:effectRef idx="3">
            <a:schemeClr val="accent6"/>
          </a:effectRef>
          <a:fontRef idx="minor">
            <a:schemeClr val="lt1"/>
          </a:fontRef>
        </p:style>
        <p:txBody>
          <a:bodyPr anchor="ctr">
            <a:noAutofit/>
          </a:bodyPr>
          <a:lstStyle/>
          <a:p>
            <a:pPr algn="ctr">
              <a:buClr>
                <a:schemeClr val="accent1"/>
              </a:buClr>
              <a:buSzPct val="65000"/>
              <a:buFont typeface="Wingdings" pitchFamily="2" charset="2"/>
              <a:buNone/>
              <a:defRPr/>
            </a:pPr>
            <a:r>
              <a:rPr lang="tr-TR" sz="2000" dirty="0" smtClean="0">
                <a:ln w="18415" cmpd="sng">
                  <a:solidFill>
                    <a:srgbClr val="FFFFFF"/>
                  </a:solidFill>
                  <a:prstDash val="solid"/>
                </a:ln>
                <a:solidFill>
                  <a:schemeClr val="bg1"/>
                </a:solidFill>
              </a:rPr>
              <a:t>Aydın  OSB </a:t>
            </a:r>
          </a:p>
          <a:p>
            <a:pPr algn="ctr">
              <a:buClr>
                <a:schemeClr val="accent1"/>
              </a:buClr>
              <a:buSzPct val="65000"/>
              <a:buFont typeface="Wingdings" pitchFamily="2" charset="2"/>
              <a:buNone/>
              <a:defRPr/>
            </a:pPr>
            <a:r>
              <a:rPr lang="tr-TR" sz="2000" dirty="0" smtClean="0">
                <a:ln w="18415" cmpd="sng">
                  <a:solidFill>
                    <a:srgbClr val="FFFFFF"/>
                  </a:solidFill>
                  <a:prstDash val="solid"/>
                </a:ln>
                <a:solidFill>
                  <a:schemeClr val="bg1"/>
                </a:solidFill>
              </a:rPr>
              <a:t>25.11. 2010</a:t>
            </a:r>
            <a:endParaRPr lang="tr-TR" sz="2000" dirty="0">
              <a:ln w="18415" cmpd="sng">
                <a:solidFill>
                  <a:srgbClr val="FFFFFF"/>
                </a:solidFill>
                <a:prstDash val="solid"/>
              </a:ln>
              <a:solidFill>
                <a:schemeClr val="bg1"/>
              </a:solidFill>
            </a:endParaRPr>
          </a:p>
        </p:txBody>
      </p:sp>
      <p:pic>
        <p:nvPicPr>
          <p:cNvPr id="7" name="6 Resim" descr="C:\Documents and Settings\eozcan\Belgelerim\ELİFÖZCAN İZİN_DENETİM\yazışmalar\OSB TOPLANTILARI\AYDIN OSB\osb - 2\CIMG6296.JPG"/>
          <p:cNvPicPr>
            <a:picLocks noChangeAspect="1" noChangeArrowheads="1"/>
          </p:cNvPicPr>
          <p:nvPr/>
        </p:nvPicPr>
        <p:blipFill>
          <a:blip r:embed="rId2" cstate="print"/>
          <a:srcRect/>
          <a:stretch>
            <a:fillRect/>
          </a:stretch>
        </p:blipFill>
        <p:spPr bwMode="auto">
          <a:xfrm>
            <a:off x="357188" y="2214563"/>
            <a:ext cx="4140200" cy="3492500"/>
          </a:xfrm>
          <a:prstGeom prst="rect">
            <a:avLst/>
          </a:prstGeom>
          <a:noFill/>
          <a:ln w="9525">
            <a:noFill/>
            <a:miter lim="800000"/>
            <a:headEnd/>
            <a:tailEnd/>
          </a:ln>
        </p:spPr>
      </p:pic>
      <p:sp>
        <p:nvSpPr>
          <p:cNvPr id="8" name="Rectangle 92"/>
          <p:cNvSpPr txBox="1">
            <a:spLocks noChangeArrowheads="1"/>
          </p:cNvSpPr>
          <p:nvPr/>
        </p:nvSpPr>
        <p:spPr bwMode="auto">
          <a:xfrm>
            <a:off x="4786314" y="1285860"/>
            <a:ext cx="4140000" cy="684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anchor="ctr"/>
          <a:lstStyle/>
          <a:p>
            <a:pPr marL="342900" indent="-342900" algn="ctr" eaLnBrk="0" hangingPunct="0">
              <a:spcBef>
                <a:spcPct val="20000"/>
              </a:spcBef>
              <a:buClr>
                <a:schemeClr val="accent1"/>
              </a:buClr>
              <a:buSzPct val="65000"/>
              <a:buFont typeface="Wingdings" pitchFamily="2" charset="2"/>
              <a:buNone/>
              <a:defRPr/>
            </a:pPr>
            <a:r>
              <a:rPr lang="tr-TR" sz="2000" b="0" kern="0" dirty="0">
                <a:ln w="18415" cmpd="sng">
                  <a:solidFill>
                    <a:srgbClr val="FFFFFF"/>
                  </a:solidFill>
                  <a:prstDash val="solid"/>
                </a:ln>
                <a:solidFill>
                  <a:schemeClr val="bg1"/>
                </a:solidFill>
              </a:rPr>
              <a:t>Hatay-İskenderun OSB</a:t>
            </a:r>
          </a:p>
          <a:p>
            <a:pPr marL="342900" indent="-342900" algn="ctr" eaLnBrk="0" hangingPunct="0">
              <a:spcBef>
                <a:spcPct val="20000"/>
              </a:spcBef>
              <a:buClr>
                <a:schemeClr val="accent1"/>
              </a:buClr>
              <a:buSzPct val="65000"/>
              <a:buFont typeface="Wingdings" pitchFamily="2" charset="2"/>
              <a:buNone/>
              <a:defRPr/>
            </a:pPr>
            <a:r>
              <a:rPr lang="tr-TR" sz="2000" b="0" kern="0" dirty="0">
                <a:ln w="18415" cmpd="sng">
                  <a:solidFill>
                    <a:srgbClr val="FFFFFF"/>
                  </a:solidFill>
                  <a:prstDash val="solid"/>
                </a:ln>
                <a:solidFill>
                  <a:schemeClr val="bg1"/>
                </a:solidFill>
              </a:rPr>
              <a:t>02.12. 2010</a:t>
            </a:r>
          </a:p>
        </p:txBody>
      </p:sp>
      <p:pic>
        <p:nvPicPr>
          <p:cNvPr id="9" name="8 Resim" descr="C:\Documents and Settings\eozcan\Belgelerim\ELİFÖZCAN İZİN_DENETİM\yazışmalar\OSB TOPLANTILARI\İSKENDERUN OSB\İskenderunResim\Resimİskenderun 023.jpg"/>
          <p:cNvPicPr>
            <a:picLocks noChangeAspect="1" noChangeArrowheads="1"/>
          </p:cNvPicPr>
          <p:nvPr/>
        </p:nvPicPr>
        <p:blipFill>
          <a:blip r:embed="rId3" cstate="print"/>
          <a:srcRect/>
          <a:stretch>
            <a:fillRect/>
          </a:stretch>
        </p:blipFill>
        <p:spPr bwMode="auto">
          <a:xfrm>
            <a:off x="4786313" y="2214563"/>
            <a:ext cx="4140200" cy="349250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Başlık"/>
          <p:cNvSpPr>
            <a:spLocks noGrp="1"/>
          </p:cNvSpPr>
          <p:nvPr>
            <p:ph type="title"/>
          </p:nvPr>
        </p:nvSpPr>
        <p:spPr/>
        <p:txBody>
          <a:bodyPr/>
          <a:lstStyle/>
          <a:p>
            <a:pPr>
              <a:defRPr/>
            </a:pPr>
            <a:r>
              <a:rPr lang="tr-TR" sz="2400" b="1" dirty="0" smtClean="0">
                <a:solidFill>
                  <a:srgbClr val="002060"/>
                </a:solidFill>
                <a:latin typeface="+mn-lt"/>
              </a:rPr>
              <a:t>“AB SÜRECİNDE SANAYİ VE ÇEVRE"</a:t>
            </a:r>
            <a:br>
              <a:rPr lang="tr-TR" sz="2400" b="1" dirty="0" smtClean="0">
                <a:solidFill>
                  <a:srgbClr val="002060"/>
                </a:solidFill>
                <a:latin typeface="+mn-lt"/>
              </a:rPr>
            </a:br>
            <a:r>
              <a:rPr lang="tr-TR" sz="2400" b="1" dirty="0" smtClean="0">
                <a:solidFill>
                  <a:srgbClr val="002060"/>
                </a:solidFill>
                <a:latin typeface="+mn-lt"/>
              </a:rPr>
              <a:t>BİLGİLENDİRME TOPLANTILARI</a:t>
            </a:r>
          </a:p>
        </p:txBody>
      </p:sp>
      <p:sp>
        <p:nvSpPr>
          <p:cNvPr id="6" name="Rectangle 92"/>
          <p:cNvSpPr txBox="1">
            <a:spLocks noGrp="1" noChangeArrowheads="1"/>
          </p:cNvSpPr>
          <p:nvPr>
            <p:ph idx="1"/>
          </p:nvPr>
        </p:nvSpPr>
        <p:spPr>
          <a:xfrm>
            <a:off x="357158" y="1214422"/>
            <a:ext cx="4140000" cy="684000"/>
          </a:xfrm>
          <a:extLst>
            <a:ext uri="{91240B29-F687-4F45-9708-019B960494DF}"/>
          </a:extLst>
        </p:spPr>
        <p:style>
          <a:lnRef idx="0">
            <a:schemeClr val="accent6"/>
          </a:lnRef>
          <a:fillRef idx="3">
            <a:schemeClr val="accent6"/>
          </a:fillRef>
          <a:effectRef idx="3">
            <a:schemeClr val="accent6"/>
          </a:effectRef>
          <a:fontRef idx="minor">
            <a:schemeClr val="lt1"/>
          </a:fontRef>
        </p:style>
        <p:txBody>
          <a:bodyPr anchor="ctr">
            <a:noAutofit/>
          </a:bodyPr>
          <a:lstStyle/>
          <a:p>
            <a:pPr algn="ctr">
              <a:buClr>
                <a:schemeClr val="accent1"/>
              </a:buClr>
              <a:buSzPct val="65000"/>
              <a:buFont typeface="Wingdings" pitchFamily="2" charset="2"/>
              <a:buNone/>
              <a:defRPr/>
            </a:pPr>
            <a:r>
              <a:rPr lang="tr-TR" sz="2000" dirty="0" smtClean="0">
                <a:ln w="18415" cmpd="sng">
                  <a:solidFill>
                    <a:srgbClr val="FFFFFF"/>
                  </a:solidFill>
                  <a:prstDash val="solid"/>
                </a:ln>
                <a:solidFill>
                  <a:schemeClr val="bg1"/>
                </a:solidFill>
              </a:rPr>
              <a:t>İzmir İTOB OSB </a:t>
            </a:r>
          </a:p>
          <a:p>
            <a:pPr algn="ctr">
              <a:buClr>
                <a:schemeClr val="accent1"/>
              </a:buClr>
              <a:buSzPct val="65000"/>
              <a:buFont typeface="Wingdings" pitchFamily="2" charset="2"/>
              <a:buNone/>
              <a:defRPr/>
            </a:pPr>
            <a:r>
              <a:rPr lang="tr-TR" sz="2000" dirty="0" smtClean="0">
                <a:ln w="18415" cmpd="sng">
                  <a:solidFill>
                    <a:srgbClr val="FFFFFF"/>
                  </a:solidFill>
                  <a:prstDash val="solid"/>
                </a:ln>
                <a:solidFill>
                  <a:schemeClr val="bg1"/>
                </a:solidFill>
              </a:rPr>
              <a:t>16.12.2010</a:t>
            </a:r>
            <a:endParaRPr lang="tr-TR" sz="2000" dirty="0">
              <a:ln w="18415" cmpd="sng">
                <a:solidFill>
                  <a:srgbClr val="FFFFFF"/>
                </a:solidFill>
                <a:prstDash val="solid"/>
              </a:ln>
              <a:solidFill>
                <a:schemeClr val="bg1"/>
              </a:solidFill>
            </a:endParaRPr>
          </a:p>
        </p:txBody>
      </p:sp>
      <p:sp>
        <p:nvSpPr>
          <p:cNvPr id="7" name="Rectangle 92"/>
          <p:cNvSpPr txBox="1">
            <a:spLocks noChangeArrowheads="1"/>
          </p:cNvSpPr>
          <p:nvPr/>
        </p:nvSpPr>
        <p:spPr bwMode="auto">
          <a:xfrm>
            <a:off x="4786314" y="1214422"/>
            <a:ext cx="4140000" cy="684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anchor="ctr"/>
          <a:lstStyle/>
          <a:p>
            <a:pPr marL="342900" indent="-342900" algn="ctr" eaLnBrk="0" hangingPunct="0">
              <a:spcBef>
                <a:spcPct val="20000"/>
              </a:spcBef>
              <a:buClr>
                <a:schemeClr val="accent1"/>
              </a:buClr>
              <a:buSzPct val="65000"/>
              <a:buFont typeface="Wingdings" pitchFamily="2" charset="2"/>
              <a:buNone/>
              <a:defRPr/>
            </a:pPr>
            <a:r>
              <a:rPr lang="tr-TR" sz="2000" b="0" kern="0" dirty="0">
                <a:ln w="18415" cmpd="sng">
                  <a:solidFill>
                    <a:srgbClr val="FFFFFF"/>
                  </a:solidFill>
                  <a:prstDash val="solid"/>
                </a:ln>
                <a:solidFill>
                  <a:schemeClr val="bg1"/>
                </a:solidFill>
              </a:rPr>
              <a:t>Manisa OSB </a:t>
            </a:r>
          </a:p>
          <a:p>
            <a:pPr marL="342900" indent="-342900" algn="ctr" eaLnBrk="0" hangingPunct="0">
              <a:spcBef>
                <a:spcPct val="20000"/>
              </a:spcBef>
              <a:buClr>
                <a:schemeClr val="accent1"/>
              </a:buClr>
              <a:buSzPct val="65000"/>
              <a:buFont typeface="Wingdings" pitchFamily="2" charset="2"/>
              <a:buNone/>
              <a:defRPr/>
            </a:pPr>
            <a:r>
              <a:rPr lang="tr-TR" sz="2000" b="0" kern="0" dirty="0">
                <a:ln w="18415" cmpd="sng">
                  <a:solidFill>
                    <a:srgbClr val="FFFFFF"/>
                  </a:solidFill>
                  <a:prstDash val="solid"/>
                </a:ln>
                <a:solidFill>
                  <a:schemeClr val="bg1"/>
                </a:solidFill>
              </a:rPr>
              <a:t>07.01.2011</a:t>
            </a:r>
          </a:p>
        </p:txBody>
      </p:sp>
      <p:pic>
        <p:nvPicPr>
          <p:cNvPr id="8" name="7 Resim" descr="C:\Documents and Settings\eozcan\Belgelerim\ELİFÖZCAN İZİN_DENETİM\yazışmalar\OSB TOPLANTILARI\izmir-antep-manisa\manisa resim\DSC00156.JPG"/>
          <p:cNvPicPr>
            <a:picLocks noChangeAspect="1" noChangeArrowheads="1"/>
          </p:cNvPicPr>
          <p:nvPr/>
        </p:nvPicPr>
        <p:blipFill>
          <a:blip r:embed="rId2" cstate="print"/>
          <a:srcRect/>
          <a:stretch>
            <a:fillRect/>
          </a:stretch>
        </p:blipFill>
        <p:spPr bwMode="auto">
          <a:xfrm>
            <a:off x="4786313" y="2143125"/>
            <a:ext cx="4140200" cy="3492500"/>
          </a:xfrm>
          <a:prstGeom prst="rect">
            <a:avLst/>
          </a:prstGeom>
          <a:noFill/>
          <a:ln w="9525">
            <a:noFill/>
            <a:miter lim="800000"/>
            <a:headEnd/>
            <a:tailEnd/>
          </a:ln>
        </p:spPr>
      </p:pic>
      <p:pic>
        <p:nvPicPr>
          <p:cNvPr id="9" name="8 Resim"/>
          <p:cNvPicPr>
            <a:picLocks noChangeAspect="1" noChangeArrowheads="1"/>
          </p:cNvPicPr>
          <p:nvPr/>
        </p:nvPicPr>
        <p:blipFill>
          <a:blip r:embed="rId3" cstate="print"/>
          <a:srcRect/>
          <a:stretch>
            <a:fillRect/>
          </a:stretch>
        </p:blipFill>
        <p:spPr bwMode="auto">
          <a:xfrm>
            <a:off x="357188" y="2143125"/>
            <a:ext cx="4140200" cy="349250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Başlık"/>
          <p:cNvSpPr>
            <a:spLocks noGrp="1"/>
          </p:cNvSpPr>
          <p:nvPr>
            <p:ph type="title"/>
          </p:nvPr>
        </p:nvSpPr>
        <p:spPr>
          <a:xfrm>
            <a:off x="714375" y="142875"/>
            <a:ext cx="8229600" cy="857250"/>
          </a:xfrm>
        </p:spPr>
        <p:txBody>
          <a:bodyPr/>
          <a:lstStyle/>
          <a:p>
            <a:pPr>
              <a:defRPr/>
            </a:pPr>
            <a:r>
              <a:rPr lang="tr-TR" sz="2400" b="1" dirty="0" smtClean="0">
                <a:solidFill>
                  <a:srgbClr val="002060"/>
                </a:solidFill>
                <a:latin typeface="+mn-lt"/>
              </a:rPr>
              <a:t>“AB SÜRECİNDE SANAYİ VE ÇEVRE"</a:t>
            </a:r>
            <a:br>
              <a:rPr lang="tr-TR" sz="2400" b="1" dirty="0" smtClean="0">
                <a:solidFill>
                  <a:srgbClr val="002060"/>
                </a:solidFill>
                <a:latin typeface="+mn-lt"/>
              </a:rPr>
            </a:br>
            <a:r>
              <a:rPr lang="tr-TR" sz="2400" b="1" dirty="0" smtClean="0">
                <a:solidFill>
                  <a:srgbClr val="002060"/>
                </a:solidFill>
                <a:latin typeface="+mn-lt"/>
              </a:rPr>
              <a:t>BİLGİLENDİRME TOPLANTILARI</a:t>
            </a:r>
          </a:p>
        </p:txBody>
      </p:sp>
      <p:sp>
        <p:nvSpPr>
          <p:cNvPr id="6" name="Rectangle 92"/>
          <p:cNvSpPr txBox="1">
            <a:spLocks noGrp="1" noChangeArrowheads="1"/>
          </p:cNvSpPr>
          <p:nvPr>
            <p:ph idx="1"/>
          </p:nvPr>
        </p:nvSpPr>
        <p:spPr>
          <a:xfrm>
            <a:off x="357158" y="1142984"/>
            <a:ext cx="4140000" cy="684000"/>
          </a:xfrm>
          <a:extLst>
            <a:ext uri="{91240B29-F687-4F45-9708-019B960494DF}"/>
          </a:extLst>
        </p:spPr>
        <p:style>
          <a:lnRef idx="0">
            <a:schemeClr val="accent6"/>
          </a:lnRef>
          <a:fillRef idx="3">
            <a:schemeClr val="accent6"/>
          </a:fillRef>
          <a:effectRef idx="3">
            <a:schemeClr val="accent6"/>
          </a:effectRef>
          <a:fontRef idx="minor">
            <a:schemeClr val="lt1"/>
          </a:fontRef>
        </p:style>
        <p:txBody>
          <a:bodyPr anchor="ctr">
            <a:noAutofit/>
          </a:bodyPr>
          <a:lstStyle/>
          <a:p>
            <a:pPr algn="ctr">
              <a:buClr>
                <a:schemeClr val="accent1"/>
              </a:buClr>
              <a:buSzPct val="65000"/>
              <a:buFont typeface="Wingdings" pitchFamily="2" charset="2"/>
              <a:buNone/>
              <a:defRPr/>
            </a:pPr>
            <a:r>
              <a:rPr lang="tr-TR" sz="2000" dirty="0" smtClean="0">
                <a:ln w="18415" cmpd="sng">
                  <a:solidFill>
                    <a:srgbClr val="FFFFFF"/>
                  </a:solidFill>
                  <a:prstDash val="solid"/>
                </a:ln>
                <a:solidFill>
                  <a:schemeClr val="bg1"/>
                </a:solidFill>
              </a:rPr>
              <a:t>Gaziantep OSB </a:t>
            </a:r>
          </a:p>
          <a:p>
            <a:pPr algn="ctr">
              <a:buClr>
                <a:schemeClr val="accent1"/>
              </a:buClr>
              <a:buSzPct val="65000"/>
              <a:buFont typeface="Wingdings" pitchFamily="2" charset="2"/>
              <a:buNone/>
              <a:defRPr/>
            </a:pPr>
            <a:r>
              <a:rPr lang="tr-TR" sz="2000" dirty="0" smtClean="0">
                <a:ln w="18415" cmpd="sng">
                  <a:solidFill>
                    <a:srgbClr val="FFFFFF"/>
                  </a:solidFill>
                  <a:prstDash val="solid"/>
                </a:ln>
                <a:solidFill>
                  <a:schemeClr val="bg1"/>
                </a:solidFill>
              </a:rPr>
              <a:t>21.01.2011</a:t>
            </a:r>
            <a:endParaRPr lang="tr-TR" sz="2000" dirty="0">
              <a:ln w="18415" cmpd="sng">
                <a:solidFill>
                  <a:srgbClr val="FFFFFF"/>
                </a:solidFill>
                <a:prstDash val="solid"/>
              </a:ln>
              <a:solidFill>
                <a:schemeClr val="bg1"/>
              </a:solidFill>
            </a:endParaRPr>
          </a:p>
        </p:txBody>
      </p:sp>
      <p:sp>
        <p:nvSpPr>
          <p:cNvPr id="7" name="Rectangle 92"/>
          <p:cNvSpPr txBox="1">
            <a:spLocks noChangeArrowheads="1"/>
          </p:cNvSpPr>
          <p:nvPr/>
        </p:nvSpPr>
        <p:spPr bwMode="auto">
          <a:xfrm>
            <a:off x="4786314" y="1142984"/>
            <a:ext cx="4140000" cy="684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anchor="ctr"/>
          <a:lstStyle/>
          <a:p>
            <a:pPr marL="342900" indent="-342900" algn="ctr" eaLnBrk="0" hangingPunct="0">
              <a:spcBef>
                <a:spcPct val="20000"/>
              </a:spcBef>
              <a:buClr>
                <a:schemeClr val="accent1"/>
              </a:buClr>
              <a:buSzPct val="65000"/>
              <a:buFont typeface="Wingdings" pitchFamily="2" charset="2"/>
              <a:buNone/>
              <a:defRPr/>
            </a:pPr>
            <a:r>
              <a:rPr lang="tr-TR" sz="2000" b="0" kern="0" dirty="0">
                <a:ln w="18415" cmpd="sng">
                  <a:solidFill>
                    <a:srgbClr val="FFFFFF"/>
                  </a:solidFill>
                  <a:prstDash val="solid"/>
                </a:ln>
                <a:solidFill>
                  <a:schemeClr val="bg1"/>
                </a:solidFill>
              </a:rPr>
              <a:t>Tekirdağ-Çerkezköy  OSB </a:t>
            </a:r>
          </a:p>
          <a:p>
            <a:pPr marL="342900" indent="-342900" algn="ctr" eaLnBrk="0" hangingPunct="0">
              <a:spcBef>
                <a:spcPct val="20000"/>
              </a:spcBef>
              <a:buClr>
                <a:schemeClr val="accent1"/>
              </a:buClr>
              <a:buSzPct val="65000"/>
              <a:buFont typeface="Wingdings" pitchFamily="2" charset="2"/>
              <a:buNone/>
              <a:defRPr/>
            </a:pPr>
            <a:r>
              <a:rPr lang="tr-TR" sz="2000" b="0" kern="0" dirty="0">
                <a:ln w="18415" cmpd="sng">
                  <a:solidFill>
                    <a:srgbClr val="FFFFFF"/>
                  </a:solidFill>
                  <a:prstDash val="solid"/>
                </a:ln>
                <a:solidFill>
                  <a:schemeClr val="bg1"/>
                </a:solidFill>
              </a:rPr>
              <a:t>04.02.2011</a:t>
            </a:r>
          </a:p>
        </p:txBody>
      </p:sp>
      <p:pic>
        <p:nvPicPr>
          <p:cNvPr id="8" name="7 Resim" descr="http://www.cygm.gov.tr/CYGM/Libraries/ResimliHaber/Cekezkoy_Subat_11.sflb.ashx"/>
          <p:cNvPicPr>
            <a:picLocks noChangeAspect="1" noChangeArrowheads="1"/>
          </p:cNvPicPr>
          <p:nvPr/>
        </p:nvPicPr>
        <p:blipFill>
          <a:blip r:embed="rId2" cstate="print"/>
          <a:srcRect/>
          <a:stretch>
            <a:fillRect/>
          </a:stretch>
        </p:blipFill>
        <p:spPr bwMode="auto">
          <a:xfrm>
            <a:off x="4786313" y="2071688"/>
            <a:ext cx="4140200" cy="3492500"/>
          </a:xfrm>
          <a:prstGeom prst="rect">
            <a:avLst/>
          </a:prstGeom>
          <a:noFill/>
          <a:ln w="9525">
            <a:noFill/>
            <a:miter lim="800000"/>
            <a:headEnd/>
            <a:tailEnd/>
          </a:ln>
        </p:spPr>
      </p:pic>
      <p:pic>
        <p:nvPicPr>
          <p:cNvPr id="9" name="8 Resim" descr="C:\Documents and Settings\eozcan\Desktop\Gaziantep OSB\DSC_0004[1].JPG"/>
          <p:cNvPicPr>
            <a:picLocks noChangeAspect="1" noChangeArrowheads="1"/>
          </p:cNvPicPr>
          <p:nvPr/>
        </p:nvPicPr>
        <p:blipFill>
          <a:blip r:embed="rId3" cstate="print"/>
          <a:srcRect/>
          <a:stretch>
            <a:fillRect/>
          </a:stretch>
        </p:blipFill>
        <p:spPr bwMode="auto">
          <a:xfrm>
            <a:off x="357188" y="2071688"/>
            <a:ext cx="4140200" cy="349250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C:\Documents and Settings\nihalsevingel\Local Settings\Temporary Internet Files\Content.IE5\QBW0YTW8\MP900438577[1].jpg"/>
          <p:cNvPicPr>
            <a:picLocks noChangeAspect="1" noChangeArrowheads="1"/>
          </p:cNvPicPr>
          <p:nvPr/>
        </p:nvPicPr>
        <p:blipFill>
          <a:blip r:embed="rId3" cstate="print"/>
          <a:srcRect/>
          <a:stretch>
            <a:fillRect/>
          </a:stretch>
        </p:blipFill>
        <p:spPr bwMode="auto">
          <a:xfrm>
            <a:off x="0" y="188913"/>
            <a:ext cx="8820150" cy="626427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66563"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66564" name="Rectangle 4"/>
          <p:cNvSpPr>
            <a:spLocks noChangeArrowheads="1"/>
          </p:cNvSpPr>
          <p:nvPr/>
        </p:nvSpPr>
        <p:spPr bwMode="auto">
          <a:xfrm>
            <a:off x="0" y="647700"/>
            <a:ext cx="5070475" cy="274638"/>
          </a:xfrm>
          <a:prstGeom prst="rect">
            <a:avLst/>
          </a:prstGeom>
          <a:noFill/>
          <a:ln w="9525">
            <a:noFill/>
            <a:miter lim="800000"/>
            <a:headEnd/>
            <a:tailEnd/>
          </a:ln>
        </p:spPr>
        <p:txBody>
          <a:bodyPr wrap="none" anchor="ctr">
            <a:spAutoFit/>
          </a:bodyPr>
          <a:lstStyle/>
          <a:p>
            <a:pPr algn="r"/>
            <a:r>
              <a:rPr lang="tr-TR" sz="1200">
                <a:latin typeface="Calibri" pitchFamily="34" charset="0"/>
                <a:cs typeface="Times New Roman" pitchFamily="18" charset="0"/>
              </a:rPr>
              <a:t>                                                                                                                  </a:t>
            </a:r>
            <a:endParaRPr lang="tr-TR">
              <a:latin typeface="Calibri" pitchFamily="34" charset="0"/>
            </a:endParaRPr>
          </a:p>
        </p:txBody>
      </p:sp>
      <p:sp>
        <p:nvSpPr>
          <p:cNvPr id="14" name="13 Dikdörtgen"/>
          <p:cNvSpPr/>
          <p:nvPr/>
        </p:nvSpPr>
        <p:spPr>
          <a:xfrm>
            <a:off x="1907704" y="4797152"/>
            <a:ext cx="5828840" cy="1015663"/>
          </a:xfrm>
          <a:prstGeom prst="rect">
            <a:avLst/>
          </a:prstGeom>
        </p:spPr>
        <p:txBody>
          <a:bodyPr wrap="none">
            <a:spAutoFit/>
            <a:scene3d>
              <a:camera prst="orthographicFront"/>
              <a:lightRig rig="glow" dir="tl">
                <a:rot lat="0" lon="0" rev="5400000"/>
              </a:lightRig>
            </a:scene3d>
            <a:sp3d extrusionH="57150" contourW="12700">
              <a:bevelT w="25400" h="25400"/>
              <a:contourClr>
                <a:schemeClr val="accent6">
                  <a:shade val="73000"/>
                </a:schemeClr>
              </a:contourClr>
            </a:sp3d>
          </a:bodyPr>
          <a:lstStyle/>
          <a:p>
            <a:pPr fontAlgn="auto">
              <a:spcBef>
                <a:spcPts val="0"/>
              </a:spcBef>
              <a:spcAft>
                <a:spcPts val="0"/>
              </a:spcAft>
              <a:defRPr/>
            </a:pPr>
            <a:r>
              <a:rPr lang="tr-TR" sz="6000" dirty="0">
                <a:ln w="11430"/>
                <a:solidFill>
                  <a:srgbClr val="FFC000"/>
                </a:solidFill>
                <a:effectLst>
                  <a:outerShdw blurRad="80000" dist="40000" dir="5040000" algn="tl">
                    <a:srgbClr val="000000">
                      <a:alpha val="30000"/>
                    </a:srgbClr>
                  </a:outerShdw>
                  <a:reflection blurRad="6350" stA="60000" endA="900" endPos="58000" dir="5400000" sy="-100000" algn="bl" rotWithShape="0"/>
                </a:effectLst>
              </a:rPr>
              <a:t>TEŞEKKÜRLER</a:t>
            </a:r>
          </a:p>
        </p:txBody>
      </p:sp>
      <p:sp>
        <p:nvSpPr>
          <p:cNvPr id="13" name="12 Slayt Numarası Yer Tutucusu"/>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1170996-B5C6-4B74-965C-334689BC3D0B}" type="slidenum">
              <a:rPr lang="tr-TR" sz="1200">
                <a:solidFill>
                  <a:schemeClr val="tx1">
                    <a:tint val="75000"/>
                  </a:schemeClr>
                </a:solidFill>
                <a:latin typeface="+mn-lt"/>
                <a:cs typeface="+mn-cs"/>
              </a:rPr>
              <a:pPr algn="r" fontAlgn="auto">
                <a:spcBef>
                  <a:spcPts val="0"/>
                </a:spcBef>
                <a:spcAft>
                  <a:spcPts val="0"/>
                </a:spcAft>
                <a:defRPr/>
              </a:pPr>
              <a:t>38</a:t>
            </a:fld>
            <a:endParaRPr lang="tr-TR" sz="1200">
              <a:solidFill>
                <a:schemeClr val="tx1">
                  <a:tint val="75000"/>
                </a:schemeClr>
              </a:solidFill>
              <a:latin typeface="+mn-lt"/>
              <a:cs typeface="+mn-cs"/>
            </a:endParaRPr>
          </a:p>
        </p:txBody>
      </p:sp>
      <p:sp>
        <p:nvSpPr>
          <p:cNvPr id="61452" name="Text Box 14"/>
          <p:cNvSpPr txBox="1">
            <a:spLocks noChangeArrowheads="1"/>
          </p:cNvSpPr>
          <p:nvPr/>
        </p:nvSpPr>
        <p:spPr bwMode="auto">
          <a:xfrm>
            <a:off x="1907704" y="1052736"/>
            <a:ext cx="5400675" cy="3170099"/>
          </a:xfrm>
          <a:prstGeom prst="rect">
            <a:avLst/>
          </a:prstGeom>
          <a:noFill/>
          <a:ln w="9525">
            <a:noFill/>
            <a:miter lim="800000"/>
            <a:headEnd/>
            <a:tailEnd/>
          </a:ln>
        </p:spPr>
        <p:txBody>
          <a:bodyPr>
            <a:spAutoFit/>
            <a:scene3d>
              <a:camera prst="orthographicFront"/>
              <a:lightRig rig="threePt" dir="t"/>
            </a:scene3d>
            <a:sp3d extrusionH="57150">
              <a:bevelT w="82550" h="38100" prst="coolSlant"/>
            </a:sp3d>
          </a:bodyPr>
          <a:lstStyle/>
          <a:p>
            <a:pPr algn="ctr">
              <a:spcBef>
                <a:spcPct val="50000"/>
              </a:spcBef>
              <a:defRPr/>
            </a:pPr>
            <a:r>
              <a:rPr lang="tr-TR" sz="4000" dirty="0">
                <a:solidFill>
                  <a:srgbClr val="FFCC00"/>
                </a:solidFill>
                <a:effectLst>
                  <a:outerShdw blurRad="38100" dist="38100" dir="2700000" algn="tl">
                    <a:srgbClr val="000000">
                      <a:alpha val="43137"/>
                    </a:srgbClr>
                  </a:outerShdw>
                </a:effectLst>
              </a:rPr>
              <a:t>DAHA TEMİZ BİR ÇEVRE </a:t>
            </a:r>
          </a:p>
          <a:p>
            <a:pPr algn="ctr">
              <a:spcBef>
                <a:spcPct val="50000"/>
              </a:spcBef>
              <a:defRPr/>
            </a:pPr>
            <a:r>
              <a:rPr lang="tr-TR" sz="4000" dirty="0">
                <a:solidFill>
                  <a:srgbClr val="FFCC00"/>
                </a:solidFill>
                <a:effectLst>
                  <a:outerShdw blurRad="38100" dist="38100" dir="2700000" algn="tl">
                    <a:srgbClr val="000000">
                      <a:alpha val="43137"/>
                    </a:srgbClr>
                  </a:outerShdw>
                </a:effectLst>
              </a:rPr>
              <a:t>İÇİN </a:t>
            </a:r>
          </a:p>
          <a:p>
            <a:pPr algn="ctr">
              <a:spcBef>
                <a:spcPct val="50000"/>
              </a:spcBef>
              <a:defRPr/>
            </a:pPr>
            <a:r>
              <a:rPr lang="tr-TR" sz="4000" dirty="0">
                <a:solidFill>
                  <a:srgbClr val="FFCC00"/>
                </a:solidFill>
                <a:effectLst>
                  <a:outerShdw blurRad="38100" dist="38100" dir="2700000" algn="tl">
                    <a:srgbClr val="000000">
                      <a:alpha val="43137"/>
                    </a:srgbClr>
                  </a:outerShdw>
                </a:effectLst>
              </a:rPr>
              <a:t>KATKILARINIZA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61452"/>
                                        </p:tgtEl>
                                        <p:attrNameLst>
                                          <p:attrName>style.visibility</p:attrName>
                                        </p:attrNameLst>
                                      </p:cBhvr>
                                      <p:to>
                                        <p:strVal val="visible"/>
                                      </p:to>
                                    </p:set>
                                    <p:animEffect transition="in" filter="fade">
                                      <p:cBhvr>
                                        <p:cTn id="7" dur="3000"/>
                                        <p:tgtEl>
                                          <p:spTgt spid="61452"/>
                                        </p:tgtEl>
                                      </p:cBhvr>
                                    </p:animEffect>
                                    <p:anim calcmode="lin" valueType="num">
                                      <p:cBhvr>
                                        <p:cTn id="8" dur="3000" fill="hold"/>
                                        <p:tgtEl>
                                          <p:spTgt spid="61452"/>
                                        </p:tgtEl>
                                        <p:attrNameLst>
                                          <p:attrName>ppt_x</p:attrName>
                                        </p:attrNameLst>
                                      </p:cBhvr>
                                      <p:tavLst>
                                        <p:tav tm="0">
                                          <p:val>
                                            <p:strVal val="#ppt_x"/>
                                          </p:val>
                                        </p:tav>
                                        <p:tav tm="100000">
                                          <p:val>
                                            <p:strVal val="#ppt_x"/>
                                          </p:val>
                                        </p:tav>
                                      </p:tavLst>
                                    </p:anim>
                                    <p:anim calcmode="lin" valueType="num">
                                      <p:cBhvr>
                                        <p:cTn id="9" dur="3000" fill="hold"/>
                                        <p:tgtEl>
                                          <p:spTgt spid="614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p:txBody>
          <a:bodyPr/>
          <a:lstStyle/>
          <a:p>
            <a:pPr>
              <a:defRPr/>
            </a:pPr>
            <a:r>
              <a:rPr lang="tr-TR" b="1" dirty="0" smtClean="0">
                <a:solidFill>
                  <a:schemeClr val="accent6">
                    <a:lumMod val="75000"/>
                  </a:schemeClr>
                </a:solidFill>
              </a:rPr>
              <a:t>SEKTÖREL ÖNCELİKLER </a:t>
            </a:r>
          </a:p>
        </p:txBody>
      </p:sp>
      <p:graphicFrame>
        <p:nvGraphicFramePr>
          <p:cNvPr id="5" name="4 İçerik Yer Tutucusu"/>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descr="Large confetti"/>
          <p:cNvSpPr>
            <a:spLocks noChangeArrowheads="1"/>
          </p:cNvSpPr>
          <p:nvPr/>
        </p:nvSpPr>
        <p:spPr bwMode="auto">
          <a:xfrm>
            <a:off x="0" y="284163"/>
            <a:ext cx="8866188" cy="481012"/>
          </a:xfrm>
          <a:prstGeom prst="rect">
            <a:avLst/>
          </a:prstGeom>
          <a:noFill/>
          <a:ln w="9525">
            <a:noFill/>
            <a:miter lim="800000"/>
            <a:headEnd/>
            <a:tailEnd/>
          </a:ln>
        </p:spPr>
        <p:txBody>
          <a:bodyPr anchor="b"/>
          <a:lstStyle/>
          <a:p>
            <a:pPr algn="ctr">
              <a:defRPr/>
            </a:pPr>
            <a:r>
              <a:rPr lang="tr-TR" sz="2400" dirty="0">
                <a:solidFill>
                  <a:schemeClr val="accent6">
                    <a:lumMod val="75000"/>
                  </a:schemeClr>
                </a:solidFill>
                <a:cs typeface="Times New Roman" pitchFamily="18" charset="0"/>
              </a:rPr>
              <a:t> </a:t>
            </a:r>
            <a:r>
              <a:rPr lang="tr-TR" sz="2800" dirty="0">
                <a:solidFill>
                  <a:schemeClr val="accent6">
                    <a:lumMod val="75000"/>
                  </a:schemeClr>
                </a:solidFill>
                <a:cs typeface="Times New Roman" pitchFamily="18" charset="0"/>
              </a:rPr>
              <a:t>ÇEVRE KANUNU</a:t>
            </a:r>
          </a:p>
        </p:txBody>
      </p:sp>
      <p:sp>
        <p:nvSpPr>
          <p:cNvPr id="4" name="Rectangle 5"/>
          <p:cNvSpPr>
            <a:spLocks noChangeArrowheads="1"/>
          </p:cNvSpPr>
          <p:nvPr/>
        </p:nvSpPr>
        <p:spPr bwMode="auto">
          <a:xfrm>
            <a:off x="179512" y="908050"/>
            <a:ext cx="8713663" cy="5761038"/>
          </a:xfrm>
          <a:prstGeom prst="rect">
            <a:avLst/>
          </a:prstGeom>
          <a:noFill/>
          <a:ln w="9525">
            <a:noFill/>
            <a:miter lim="800000"/>
            <a:headEnd/>
            <a:tailEnd/>
          </a:ln>
        </p:spPr>
        <p:txBody>
          <a:bodyPr/>
          <a:lstStyle/>
          <a:p>
            <a:pPr marL="800100" lvl="1" indent="-342900">
              <a:spcBef>
                <a:spcPct val="20000"/>
              </a:spcBef>
              <a:buClr>
                <a:srgbClr val="990000"/>
              </a:buClr>
              <a:buFont typeface="Wingdings" pitchFamily="2" charset="2"/>
              <a:buChar char="v"/>
              <a:defRPr/>
            </a:pPr>
            <a:r>
              <a:rPr lang="tr-TR" sz="2400" dirty="0">
                <a:solidFill>
                  <a:srgbClr val="FF3300"/>
                </a:solidFill>
                <a:latin typeface="Arial" charset="0"/>
                <a:cs typeface="Times New Roman" pitchFamily="18" charset="0"/>
              </a:rPr>
              <a:t>AAT  Kurma Zorunluluğu</a:t>
            </a:r>
            <a:r>
              <a:rPr lang="tr-TR" sz="2400" dirty="0">
                <a:latin typeface="Arial" charset="0"/>
                <a:cs typeface="Times New Roman" pitchFamily="18" charset="0"/>
              </a:rPr>
              <a:t> </a:t>
            </a:r>
            <a:r>
              <a:rPr lang="tr-TR" sz="1400" dirty="0" smtClean="0">
                <a:solidFill>
                  <a:srgbClr val="FF0000"/>
                </a:solidFill>
                <a:latin typeface="Arial" charset="0"/>
                <a:cs typeface="Times New Roman" pitchFamily="18" charset="0"/>
              </a:rPr>
              <a:t>(MADDE 11</a:t>
            </a:r>
            <a:r>
              <a:rPr lang="tr-TR" sz="1400" dirty="0">
                <a:solidFill>
                  <a:srgbClr val="FF0000"/>
                </a:solidFill>
                <a:latin typeface="Arial" charset="0"/>
                <a:cs typeface="Times New Roman" pitchFamily="18" charset="0"/>
              </a:rPr>
              <a:t>)</a:t>
            </a:r>
            <a:endParaRPr lang="tr-TR" sz="1400" dirty="0">
              <a:latin typeface="Arial" charset="0"/>
              <a:cs typeface="Times New Roman" pitchFamily="18" charset="0"/>
            </a:endParaRPr>
          </a:p>
          <a:p>
            <a:pPr marL="342900" indent="-342900">
              <a:spcBef>
                <a:spcPct val="20000"/>
              </a:spcBef>
              <a:buClr>
                <a:srgbClr val="990000"/>
              </a:buClr>
              <a:buFont typeface="Wingdings" pitchFamily="2" charset="2"/>
              <a:buNone/>
              <a:defRPr/>
            </a:pPr>
            <a:endParaRPr lang="tr-TR" sz="2400" dirty="0">
              <a:latin typeface="Arial" charset="0"/>
              <a:cs typeface="Times New Roman" pitchFamily="18" charset="0"/>
            </a:endParaRPr>
          </a:p>
          <a:p>
            <a:pPr marL="457200" indent="-457200" algn="just">
              <a:buFont typeface="Arial" pitchFamily="34" charset="0"/>
              <a:buChar char="•"/>
              <a:defRPr/>
            </a:pPr>
            <a:r>
              <a:rPr lang="tr-TR" sz="2800" dirty="0" smtClean="0">
                <a:solidFill>
                  <a:srgbClr val="0000FF"/>
                </a:solidFill>
                <a:latin typeface="Arial" charset="0"/>
              </a:rPr>
              <a:t>Faaliyetleri </a:t>
            </a:r>
            <a:r>
              <a:rPr lang="tr-TR" sz="2800" dirty="0">
                <a:solidFill>
                  <a:srgbClr val="0000FF"/>
                </a:solidFill>
                <a:latin typeface="Arial" charset="0"/>
              </a:rPr>
              <a:t>sonucunda oluşan atık sularını alıcı </a:t>
            </a:r>
            <a:r>
              <a:rPr lang="tr-TR" sz="2800" dirty="0" smtClean="0">
                <a:solidFill>
                  <a:srgbClr val="0000FF"/>
                </a:solidFill>
                <a:latin typeface="Arial" charset="0"/>
              </a:rPr>
              <a:t> ortamlara </a:t>
            </a:r>
            <a:r>
              <a:rPr lang="tr-TR" sz="2800" dirty="0">
                <a:solidFill>
                  <a:srgbClr val="0000FF"/>
                </a:solidFill>
                <a:latin typeface="Arial" charset="0"/>
              </a:rPr>
              <a:t>vermeleri uygun görülmeyen sanayilerin atık sularını  yönetmeliklerde belirlenen standart ve yöntemlere uygun olarak </a:t>
            </a:r>
            <a:r>
              <a:rPr lang="tr-TR" sz="2800" dirty="0">
                <a:solidFill>
                  <a:srgbClr val="FF3300"/>
                </a:solidFill>
                <a:latin typeface="Arial" charset="0"/>
              </a:rPr>
              <a:t>arıtmak ve bertaraf etmekle veya ettirmekle </a:t>
            </a:r>
            <a:r>
              <a:rPr lang="tr-TR" sz="2800" dirty="0">
                <a:solidFill>
                  <a:srgbClr val="0000FF"/>
                </a:solidFill>
                <a:latin typeface="Arial" charset="0"/>
              </a:rPr>
              <a:t>ve  öngörülen </a:t>
            </a:r>
            <a:r>
              <a:rPr lang="tr-TR" sz="2800" dirty="0">
                <a:solidFill>
                  <a:srgbClr val="FF3300"/>
                </a:solidFill>
                <a:latin typeface="Arial" charset="0"/>
              </a:rPr>
              <a:t>izinleri almakla </a:t>
            </a:r>
            <a:r>
              <a:rPr lang="tr-TR" sz="2800" dirty="0" smtClean="0">
                <a:solidFill>
                  <a:srgbClr val="0000FF"/>
                </a:solidFill>
                <a:latin typeface="Arial" charset="0"/>
              </a:rPr>
              <a:t>yükümlüdürler.</a:t>
            </a:r>
          </a:p>
          <a:p>
            <a:pPr marL="514350" indent="-514350" algn="just">
              <a:defRPr/>
            </a:pPr>
            <a:r>
              <a:rPr lang="tr-TR" sz="2800" dirty="0" smtClean="0">
                <a:solidFill>
                  <a:srgbClr val="0000FF"/>
                </a:solidFill>
                <a:latin typeface="Arial" charset="0"/>
              </a:rPr>
              <a:t> </a:t>
            </a:r>
            <a:endParaRPr lang="tr-TR" sz="2800" dirty="0">
              <a:solidFill>
                <a:srgbClr val="0000FF"/>
              </a:solidFill>
              <a:latin typeface="Arial" charset="0"/>
            </a:endParaRPr>
          </a:p>
          <a:p>
            <a:pPr marL="457200" indent="-457200" algn="just">
              <a:lnSpc>
                <a:spcPct val="80000"/>
              </a:lnSpc>
              <a:spcBef>
                <a:spcPct val="20000"/>
              </a:spcBef>
              <a:buFont typeface="Arial" pitchFamily="34" charset="0"/>
              <a:buChar char="•"/>
              <a:defRPr/>
            </a:pPr>
            <a:r>
              <a:rPr lang="tr-TR" sz="2800" dirty="0" smtClean="0">
                <a:solidFill>
                  <a:srgbClr val="C00000"/>
                </a:solidFill>
                <a:latin typeface="Arial" charset="0"/>
              </a:rPr>
              <a:t>OSB </a:t>
            </a:r>
            <a:r>
              <a:rPr lang="tr-TR" sz="2800" dirty="0">
                <a:solidFill>
                  <a:srgbClr val="C00000"/>
                </a:solidFill>
                <a:latin typeface="Arial" charset="0"/>
              </a:rPr>
              <a:t>ve diğer sanayi tesisleri </a:t>
            </a:r>
            <a:r>
              <a:rPr lang="tr-TR" sz="2800" dirty="0">
                <a:solidFill>
                  <a:srgbClr val="0000FF"/>
                </a:solidFill>
                <a:latin typeface="Arial" charset="0"/>
              </a:rPr>
              <a:t>mevzuatta </a:t>
            </a:r>
            <a:r>
              <a:rPr lang="tr-TR" sz="2800" dirty="0" smtClean="0">
                <a:solidFill>
                  <a:srgbClr val="0000FF"/>
                </a:solidFill>
                <a:latin typeface="Arial" charset="0"/>
              </a:rPr>
              <a:t>öngörülen arıtma tesis </a:t>
            </a:r>
            <a:r>
              <a:rPr lang="tr-TR" sz="2800" dirty="0">
                <a:solidFill>
                  <a:srgbClr val="0000FF"/>
                </a:solidFill>
                <a:latin typeface="Arial" charset="0"/>
              </a:rPr>
              <a:t>veya sistemlerini müstakil veya ortak olarak kurmak ve işletmeleri için</a:t>
            </a:r>
            <a:r>
              <a:rPr lang="tr-TR" sz="2800" dirty="0">
                <a:solidFill>
                  <a:srgbClr val="FF0000"/>
                </a:solidFill>
                <a:latin typeface="Arial" charset="0"/>
              </a:rPr>
              <a:t> 3 yıl </a:t>
            </a:r>
            <a:r>
              <a:rPr lang="tr-TR" sz="2800" dirty="0">
                <a:solidFill>
                  <a:srgbClr val="0000FF"/>
                </a:solidFill>
                <a:latin typeface="Arial" charset="0"/>
              </a:rPr>
              <a:t>süre verilmiş olup, Mayıs 2009 tarihinde bitmiştir</a:t>
            </a:r>
            <a:r>
              <a:rPr lang="tr-TR" sz="2800" dirty="0" smtClean="0">
                <a:solidFill>
                  <a:srgbClr val="0000FF"/>
                </a:solidFill>
                <a:latin typeface="Arial" charset="0"/>
              </a:rPr>
              <a:t>. (Geçici 4. Madde)</a:t>
            </a:r>
            <a:endParaRPr lang="tr-TR" sz="2800" dirty="0">
              <a:solidFill>
                <a:srgbClr val="0000FF"/>
              </a:solidFill>
              <a:latin typeface="Arial" charset="0"/>
            </a:endParaRPr>
          </a:p>
          <a:p>
            <a:pPr marL="342900" indent="-342900" algn="just">
              <a:spcBef>
                <a:spcPct val="20000"/>
              </a:spcBef>
              <a:buClr>
                <a:srgbClr val="990000"/>
              </a:buClr>
              <a:defRPr/>
            </a:pPr>
            <a:endParaRPr lang="tr-TR" sz="2400" dirty="0">
              <a:solidFill>
                <a:srgbClr val="0000FF"/>
              </a:solidFill>
              <a:latin typeface="Arial" charset="0"/>
            </a:endParaRPr>
          </a:p>
        </p:txBody>
      </p:sp>
    </p:spTree>
  </p:cSld>
  <p:clrMapOvr>
    <a:masterClrMapping/>
  </p:clrMapOvr>
  <p:transition>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title"/>
          </p:nvPr>
        </p:nvSpPr>
        <p:spPr>
          <a:xfrm>
            <a:off x="357188" y="214313"/>
            <a:ext cx="8229600" cy="714375"/>
          </a:xfrm>
        </p:spPr>
        <p:txBody>
          <a:bodyPr/>
          <a:lstStyle/>
          <a:p>
            <a:pPr>
              <a:defRPr/>
            </a:pPr>
            <a:r>
              <a:rPr lang="tr-TR" b="1" smtClean="0">
                <a:solidFill>
                  <a:schemeClr val="accent6">
                    <a:lumMod val="75000"/>
                  </a:schemeClr>
                </a:solidFill>
              </a:rPr>
              <a:t>ÇEVRE KANUNU</a:t>
            </a:r>
          </a:p>
        </p:txBody>
      </p:sp>
      <p:sp>
        <p:nvSpPr>
          <p:cNvPr id="29699" name="3 Metin kutusu"/>
          <p:cNvSpPr txBox="1">
            <a:spLocks noChangeArrowheads="1"/>
          </p:cNvSpPr>
          <p:nvPr/>
        </p:nvSpPr>
        <p:spPr bwMode="auto">
          <a:xfrm>
            <a:off x="571500" y="1052736"/>
            <a:ext cx="8286750" cy="5509200"/>
          </a:xfrm>
          <a:prstGeom prst="rect">
            <a:avLst/>
          </a:prstGeom>
          <a:noFill/>
          <a:ln w="9525">
            <a:noFill/>
            <a:miter lim="800000"/>
            <a:headEnd/>
            <a:tailEnd/>
          </a:ln>
        </p:spPr>
        <p:txBody>
          <a:bodyPr wrap="square">
            <a:spAutoFit/>
          </a:bodyPr>
          <a:lstStyle/>
          <a:p>
            <a:pPr algn="just"/>
            <a:r>
              <a:rPr lang="tr-TR" sz="2400" dirty="0" smtClean="0">
                <a:solidFill>
                  <a:srgbClr val="FF0000"/>
                </a:solidFill>
              </a:rPr>
              <a:t>AAT KURULMASI BAKIM, ONARIM VE İŞLETİLMESİ </a:t>
            </a:r>
            <a:r>
              <a:rPr lang="tr-TR" sz="2000" dirty="0" smtClean="0"/>
              <a:t>(MADDE </a:t>
            </a:r>
            <a:r>
              <a:rPr lang="tr-TR" sz="2400" dirty="0" smtClean="0"/>
              <a:t>11) </a:t>
            </a:r>
          </a:p>
          <a:p>
            <a:pPr algn="just"/>
            <a:endParaRPr lang="tr-TR" sz="2400" i="1" dirty="0"/>
          </a:p>
          <a:p>
            <a:pPr algn="just"/>
            <a:r>
              <a:rPr lang="tr-TR" sz="2800" i="1" dirty="0" smtClean="0">
                <a:solidFill>
                  <a:srgbClr val="0033CC"/>
                </a:solidFill>
              </a:rPr>
              <a:t>“…..</a:t>
            </a:r>
            <a:r>
              <a:rPr lang="tr-TR" sz="2800" dirty="0">
                <a:solidFill>
                  <a:srgbClr val="FF0000"/>
                </a:solidFill>
              </a:rPr>
              <a:t>organize sanayi bölgelerinde organize sanayi bölgesi yönetimi</a:t>
            </a:r>
            <a:r>
              <a:rPr lang="tr-TR" sz="2800" dirty="0"/>
              <a:t>, </a:t>
            </a:r>
            <a:r>
              <a:rPr lang="tr-TR" sz="2800" dirty="0">
                <a:solidFill>
                  <a:srgbClr val="0033CC"/>
                </a:solidFill>
              </a:rPr>
              <a:t>küçük sanayi sitelerinde kooperatif başkanlıkları, mevcut yerleşim alanlarından kopuk olarak münferit yapılmış tatil köyü, tatil sitesi, turizm tesis alanları vb. kullanım alanlarında ise site yönetimleri veya tesis işletmecileri </a:t>
            </a:r>
            <a:r>
              <a:rPr lang="tr-TR" sz="2800" dirty="0" err="1">
                <a:solidFill>
                  <a:srgbClr val="FF0000"/>
                </a:solidFill>
              </a:rPr>
              <a:t>atıksu</a:t>
            </a:r>
            <a:r>
              <a:rPr lang="tr-TR" sz="2800" dirty="0">
                <a:solidFill>
                  <a:srgbClr val="FF0000"/>
                </a:solidFill>
              </a:rPr>
              <a:t> altyapı sistemlerinin kurulması, bakımı, onarımı ve işletilmesinden</a:t>
            </a:r>
            <a:r>
              <a:rPr lang="tr-TR" sz="2800" dirty="0"/>
              <a:t> </a:t>
            </a:r>
            <a:r>
              <a:rPr lang="tr-TR" sz="2800" dirty="0">
                <a:solidFill>
                  <a:srgbClr val="0033CC"/>
                </a:solidFill>
              </a:rPr>
              <a:t>sorumludurlar” </a:t>
            </a:r>
          </a:p>
          <a:p>
            <a:pPr algn="just"/>
            <a:endParaRPr lang="tr-TR" sz="2800" dirty="0"/>
          </a:p>
        </p:txBody>
      </p:sp>
    </p:spTree>
  </p:cSld>
  <p:clrMapOvr>
    <a:masterClrMapping/>
  </p:clrMapOvr>
  <p:transition>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rPr>
              <a:t>ÇEVRE KANUNU</a:t>
            </a:r>
            <a:endParaRPr lang="tr-TR" b="1" dirty="0">
              <a:solidFill>
                <a:schemeClr val="tx1"/>
              </a:solidFill>
            </a:endParaRPr>
          </a:p>
        </p:txBody>
      </p:sp>
      <p:sp>
        <p:nvSpPr>
          <p:cNvPr id="3" name="2 İçerik Yer Tutucusu"/>
          <p:cNvSpPr>
            <a:spLocks noGrp="1"/>
          </p:cNvSpPr>
          <p:nvPr>
            <p:ph idx="1"/>
          </p:nvPr>
        </p:nvSpPr>
        <p:spPr>
          <a:xfrm>
            <a:off x="323528" y="1196752"/>
            <a:ext cx="8424936" cy="4929411"/>
          </a:xfrm>
        </p:spPr>
        <p:txBody>
          <a:bodyPr/>
          <a:lstStyle/>
          <a:p>
            <a:pPr>
              <a:buNone/>
            </a:pPr>
            <a:r>
              <a:rPr lang="tr-TR" b="1" dirty="0" smtClean="0"/>
              <a:t>	</a:t>
            </a:r>
            <a:r>
              <a:rPr lang="tr-TR" b="1" dirty="0" smtClean="0">
                <a:solidFill>
                  <a:srgbClr val="FF0000"/>
                </a:solidFill>
              </a:rPr>
              <a:t>TEŞVİK </a:t>
            </a:r>
            <a:r>
              <a:rPr lang="tr-TR" sz="1400" b="1" dirty="0" smtClean="0">
                <a:solidFill>
                  <a:srgbClr val="FF0000"/>
                </a:solidFill>
              </a:rPr>
              <a:t>(MADDE 29)</a:t>
            </a:r>
            <a:endParaRPr lang="tr-TR" sz="1200" b="1" dirty="0" smtClean="0">
              <a:solidFill>
                <a:srgbClr val="FF0000"/>
              </a:solidFill>
            </a:endParaRPr>
          </a:p>
          <a:p>
            <a:pPr>
              <a:buNone/>
            </a:pPr>
            <a:r>
              <a:rPr lang="tr-TR" sz="1200" dirty="0" smtClean="0">
                <a:solidFill>
                  <a:srgbClr val="0000FF"/>
                </a:solidFill>
                <a:latin typeface="Arial" pitchFamily="34" charset="0"/>
                <a:cs typeface="Arial" pitchFamily="34" charset="0"/>
              </a:rPr>
              <a:t>    </a:t>
            </a:r>
          </a:p>
          <a:p>
            <a:pPr algn="just">
              <a:buNone/>
            </a:pPr>
            <a:r>
              <a:rPr lang="tr-TR" sz="2800" dirty="0" smtClean="0">
                <a:solidFill>
                  <a:srgbClr val="0000FF"/>
                </a:solidFill>
                <a:latin typeface="Arial" pitchFamily="34" charset="0"/>
                <a:cs typeface="Arial" pitchFamily="34" charset="0"/>
              </a:rPr>
              <a:t>   </a:t>
            </a:r>
            <a:r>
              <a:rPr lang="tr-TR" dirty="0" smtClean="0">
                <a:solidFill>
                  <a:srgbClr val="0000FF"/>
                </a:solidFill>
                <a:latin typeface="Arial" pitchFamily="34" charset="0"/>
                <a:cs typeface="Arial" pitchFamily="34" charset="0"/>
              </a:rPr>
              <a:t> Arıtma tesisi kuran, işleten ve</a:t>
            </a:r>
            <a:r>
              <a:rPr lang="tr-TR" dirty="0" smtClean="0">
                <a:latin typeface="Arial" pitchFamily="34" charset="0"/>
                <a:cs typeface="Arial" pitchFamily="34" charset="0"/>
              </a:rPr>
              <a:t> </a:t>
            </a:r>
            <a:r>
              <a:rPr lang="tr-TR" dirty="0" smtClean="0">
                <a:solidFill>
                  <a:srgbClr val="FF0000"/>
                </a:solidFill>
                <a:latin typeface="Arial" pitchFamily="34" charset="0"/>
                <a:cs typeface="Arial" pitchFamily="34" charset="0"/>
              </a:rPr>
              <a:t>yönetmeliklerde belirtilen yükümlülükleri yerine getiren kuruluşların</a:t>
            </a:r>
            <a:r>
              <a:rPr lang="tr-TR" dirty="0" smtClean="0">
                <a:latin typeface="Arial" pitchFamily="34" charset="0"/>
                <a:cs typeface="Arial" pitchFamily="34" charset="0"/>
              </a:rPr>
              <a:t> </a:t>
            </a:r>
            <a:r>
              <a:rPr lang="tr-TR" dirty="0" smtClean="0">
                <a:solidFill>
                  <a:srgbClr val="0000FF"/>
                </a:solidFill>
                <a:latin typeface="Arial" pitchFamily="34" charset="0"/>
                <a:cs typeface="Arial" pitchFamily="34" charset="0"/>
              </a:rPr>
              <a:t>arıtma tesislerinde kullandıkları elektrik enerjisi tarifesinin, sanayi tesislerinde kullanılan enerji tarifesinin</a:t>
            </a:r>
            <a:r>
              <a:rPr lang="tr-TR" dirty="0" smtClean="0">
                <a:latin typeface="Arial" pitchFamily="34" charset="0"/>
                <a:cs typeface="Arial" pitchFamily="34" charset="0"/>
              </a:rPr>
              <a:t> </a:t>
            </a:r>
            <a:r>
              <a:rPr lang="tr-TR" dirty="0" smtClean="0">
                <a:solidFill>
                  <a:srgbClr val="FF0000"/>
                </a:solidFill>
                <a:latin typeface="Arial" pitchFamily="34" charset="0"/>
                <a:cs typeface="Arial" pitchFamily="34" charset="0"/>
              </a:rPr>
              <a:t>yüzde ellisine</a:t>
            </a:r>
            <a:r>
              <a:rPr lang="tr-TR" dirty="0" smtClean="0">
                <a:latin typeface="Arial" pitchFamily="34" charset="0"/>
                <a:cs typeface="Arial" pitchFamily="34" charset="0"/>
              </a:rPr>
              <a:t> </a:t>
            </a:r>
            <a:r>
              <a:rPr lang="tr-TR" dirty="0" smtClean="0">
                <a:solidFill>
                  <a:srgbClr val="0000FF"/>
                </a:solidFill>
                <a:latin typeface="Arial" pitchFamily="34" charset="0"/>
                <a:cs typeface="Arial" pitchFamily="34" charset="0"/>
              </a:rPr>
              <a:t>kadar indirim uygulamaya Bakanlığın teklifi üzerine Bakanlar Kurulu yetkilidir. </a:t>
            </a:r>
            <a:r>
              <a:rPr lang="tr-TR" dirty="0" smtClean="0">
                <a:solidFill>
                  <a:srgbClr val="C00000"/>
                </a:solidFill>
                <a:latin typeface="Arial" pitchFamily="34" charset="0"/>
                <a:cs typeface="Arial" pitchFamily="34" charset="0"/>
              </a:rPr>
              <a:t> </a:t>
            </a:r>
          </a:p>
          <a:p>
            <a:pPr>
              <a:buNone/>
            </a:pPr>
            <a:endParaRPr lang="tr-TR" sz="1400" b="1" dirty="0" smtClean="0">
              <a:solidFill>
                <a:srgbClr val="FF0000"/>
              </a:solidFill>
            </a:endParaRPr>
          </a:p>
          <a:p>
            <a:pPr>
              <a:buNone/>
            </a:pPr>
            <a:endParaRPr lang="tr-TR" sz="1400" dirty="0" smtClean="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descr="Large confetti"/>
          <p:cNvSpPr>
            <a:spLocks noChangeArrowheads="1"/>
          </p:cNvSpPr>
          <p:nvPr/>
        </p:nvSpPr>
        <p:spPr bwMode="auto">
          <a:xfrm>
            <a:off x="785813" y="214313"/>
            <a:ext cx="7772400" cy="571500"/>
          </a:xfrm>
          <a:prstGeom prst="rect">
            <a:avLst/>
          </a:prstGeom>
          <a:noFill/>
          <a:ln w="9525">
            <a:noFill/>
            <a:miter lim="800000"/>
            <a:headEnd/>
            <a:tailEnd/>
          </a:ln>
        </p:spPr>
        <p:txBody>
          <a:bodyPr anchor="b"/>
          <a:lstStyle/>
          <a:p>
            <a:pPr algn="ctr">
              <a:defRPr/>
            </a:pPr>
            <a:r>
              <a:rPr lang="tr-TR" sz="2800" dirty="0" smtClean="0">
                <a:solidFill>
                  <a:schemeClr val="accent6">
                    <a:lumMod val="75000"/>
                  </a:schemeClr>
                </a:solidFill>
                <a:cs typeface="Times New Roman" pitchFamily="18" charset="0"/>
              </a:rPr>
              <a:t>YÖNETMELİK </a:t>
            </a:r>
            <a:endParaRPr lang="tr-TR" sz="2800" dirty="0">
              <a:solidFill>
                <a:schemeClr val="accent6">
                  <a:lumMod val="75000"/>
                </a:schemeClr>
              </a:solidFill>
            </a:endParaRPr>
          </a:p>
        </p:txBody>
      </p:sp>
      <p:sp>
        <p:nvSpPr>
          <p:cNvPr id="30723" name="Rectangle 5"/>
          <p:cNvSpPr>
            <a:spLocks noChangeArrowheads="1"/>
          </p:cNvSpPr>
          <p:nvPr/>
        </p:nvSpPr>
        <p:spPr bwMode="auto">
          <a:xfrm>
            <a:off x="107950" y="1052736"/>
            <a:ext cx="8785225" cy="5112568"/>
          </a:xfrm>
          <a:prstGeom prst="rect">
            <a:avLst/>
          </a:prstGeom>
          <a:noFill/>
          <a:ln w="9525">
            <a:noFill/>
            <a:miter lim="800000"/>
            <a:headEnd/>
            <a:tailEnd/>
          </a:ln>
        </p:spPr>
        <p:txBody>
          <a:bodyPr/>
          <a:lstStyle/>
          <a:p>
            <a:pPr marL="342900" indent="-342900">
              <a:lnSpc>
                <a:spcPct val="80000"/>
              </a:lnSpc>
              <a:spcBef>
                <a:spcPct val="20000"/>
              </a:spcBef>
            </a:pPr>
            <a:r>
              <a:rPr lang="tr-TR" sz="2400" dirty="0"/>
              <a:t>	</a:t>
            </a:r>
            <a:endParaRPr lang="tr-TR" sz="800" dirty="0" smtClean="0"/>
          </a:p>
          <a:p>
            <a:pPr marL="342900" indent="-342900" algn="just">
              <a:lnSpc>
                <a:spcPct val="80000"/>
              </a:lnSpc>
              <a:spcBef>
                <a:spcPct val="20000"/>
              </a:spcBef>
              <a:buClr>
                <a:srgbClr val="990000"/>
              </a:buClr>
              <a:buFont typeface="Wingdings" pitchFamily="2" charset="2"/>
              <a:buChar char="§"/>
            </a:pPr>
            <a:r>
              <a:rPr lang="tr-TR" b="0" dirty="0" smtClean="0">
                <a:solidFill>
                  <a:srgbClr val="0000FF"/>
                </a:solidFill>
              </a:rPr>
              <a:t>“</a:t>
            </a:r>
            <a:r>
              <a:rPr lang="tr-TR" b="0" dirty="0">
                <a:solidFill>
                  <a:srgbClr val="0000FF"/>
                </a:solidFill>
              </a:rPr>
              <a:t>Çevre Kanununun 29 Uncu Maddesi Uyarınca </a:t>
            </a:r>
            <a:r>
              <a:rPr lang="tr-TR" b="0" dirty="0" err="1">
                <a:solidFill>
                  <a:srgbClr val="0000FF"/>
                </a:solidFill>
              </a:rPr>
              <a:t>Atıksu</a:t>
            </a:r>
            <a:r>
              <a:rPr lang="tr-TR" b="0" dirty="0">
                <a:solidFill>
                  <a:srgbClr val="0000FF"/>
                </a:solidFill>
              </a:rPr>
              <a:t> Arıtma Tesislerinin Teşvik Tedbirlerinden </a:t>
            </a:r>
            <a:r>
              <a:rPr lang="tr-TR" b="0" dirty="0" smtClean="0">
                <a:solidFill>
                  <a:srgbClr val="0000FF"/>
                </a:solidFill>
              </a:rPr>
              <a:t>Faydalanmasında uyulacak </a:t>
            </a:r>
            <a:r>
              <a:rPr lang="tr-TR" b="0" dirty="0">
                <a:solidFill>
                  <a:srgbClr val="0000FF"/>
                </a:solidFill>
              </a:rPr>
              <a:t>Usul Ve Esaslara Dair </a:t>
            </a:r>
            <a:r>
              <a:rPr lang="tr-TR" b="0" dirty="0" smtClean="0">
                <a:solidFill>
                  <a:srgbClr val="0000FF"/>
                </a:solidFill>
              </a:rPr>
              <a:t>Yönetmelik’’ (01.10.2010)</a:t>
            </a:r>
          </a:p>
          <a:p>
            <a:pPr marL="342900" indent="-342900" algn="just">
              <a:lnSpc>
                <a:spcPct val="80000"/>
              </a:lnSpc>
              <a:spcBef>
                <a:spcPct val="20000"/>
              </a:spcBef>
              <a:buClr>
                <a:srgbClr val="990000"/>
              </a:buClr>
            </a:pPr>
            <a:endParaRPr lang="tr-TR" b="0" dirty="0">
              <a:solidFill>
                <a:srgbClr val="0000FF"/>
              </a:solidFill>
            </a:endParaRPr>
          </a:p>
          <a:p>
            <a:pPr marL="342900" indent="-342900" algn="just">
              <a:lnSpc>
                <a:spcPct val="80000"/>
              </a:lnSpc>
              <a:spcBef>
                <a:spcPct val="20000"/>
              </a:spcBef>
              <a:buClr>
                <a:srgbClr val="990000"/>
              </a:buClr>
              <a:buFont typeface="Wingdings" pitchFamily="2" charset="2"/>
              <a:buChar char="§"/>
            </a:pPr>
            <a:r>
              <a:rPr lang="tr-TR" b="0" dirty="0">
                <a:solidFill>
                  <a:srgbClr val="C00000"/>
                </a:solidFill>
              </a:rPr>
              <a:t>Mevzuata uygun çalışan </a:t>
            </a:r>
            <a:r>
              <a:rPr lang="tr-TR" b="0" dirty="0" err="1">
                <a:solidFill>
                  <a:srgbClr val="C00000"/>
                </a:solidFill>
              </a:rPr>
              <a:t>atıksu</a:t>
            </a:r>
            <a:r>
              <a:rPr lang="tr-TR" b="0" dirty="0">
                <a:solidFill>
                  <a:srgbClr val="C00000"/>
                </a:solidFill>
              </a:rPr>
              <a:t> arıtma tesislerinin elektrik giderleri Bakanlar Kurulunca belirlenen oranlarda geri ödenecektir.</a:t>
            </a:r>
            <a:endParaRPr lang="tr-TR" b="0" dirty="0">
              <a:solidFill>
                <a:srgbClr val="0000FF"/>
              </a:solidFill>
            </a:endParaRPr>
          </a:p>
          <a:p>
            <a:pPr marL="342900" indent="-342900" algn="just">
              <a:lnSpc>
                <a:spcPct val="80000"/>
              </a:lnSpc>
              <a:spcBef>
                <a:spcPct val="20000"/>
              </a:spcBef>
              <a:buClr>
                <a:srgbClr val="990000"/>
              </a:buClr>
              <a:buFont typeface="Wingdings" pitchFamily="2" charset="2"/>
              <a:buChar char="§"/>
            </a:pPr>
            <a:endParaRPr lang="tr-TR" sz="2400" dirty="0">
              <a:solidFill>
                <a:srgbClr val="0000FF"/>
              </a:solidFill>
            </a:endParaRPr>
          </a:p>
          <a:p>
            <a:pPr marL="342900" indent="-342900" algn="just">
              <a:lnSpc>
                <a:spcPct val="80000"/>
              </a:lnSpc>
              <a:spcBef>
                <a:spcPct val="20000"/>
              </a:spcBef>
              <a:buClr>
                <a:srgbClr val="990000"/>
              </a:buClr>
            </a:pPr>
            <a:endParaRPr lang="tr-TR" sz="2400" dirty="0"/>
          </a:p>
          <a:p>
            <a:pPr marL="342900" indent="-342900">
              <a:lnSpc>
                <a:spcPct val="80000"/>
              </a:lnSpc>
              <a:spcBef>
                <a:spcPct val="20000"/>
              </a:spcBef>
              <a:buClr>
                <a:srgbClr val="990000"/>
              </a:buClr>
              <a:buFont typeface="Wingdings" pitchFamily="2" charset="2"/>
              <a:buNone/>
            </a:pPr>
            <a:endParaRPr lang="tr-TR" sz="2400" dirty="0">
              <a:solidFill>
                <a:srgbClr val="0000FF"/>
              </a:solidFill>
            </a:endParaRPr>
          </a:p>
        </p:txBody>
      </p:sp>
    </p:spTree>
  </p:cSld>
  <p:clrMapOvr>
    <a:masterClrMapping/>
  </p:clrMapOvr>
  <p:transition>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descr="Large confetti"/>
          <p:cNvSpPr>
            <a:spLocks noChangeArrowheads="1"/>
          </p:cNvSpPr>
          <p:nvPr/>
        </p:nvSpPr>
        <p:spPr bwMode="auto">
          <a:xfrm>
            <a:off x="250825" y="284163"/>
            <a:ext cx="8893175" cy="552450"/>
          </a:xfrm>
          <a:prstGeom prst="rect">
            <a:avLst/>
          </a:prstGeom>
          <a:noFill/>
          <a:ln w="9525">
            <a:noFill/>
            <a:miter lim="800000"/>
            <a:headEnd/>
            <a:tailEnd/>
          </a:ln>
        </p:spPr>
        <p:txBody>
          <a:bodyPr anchor="b"/>
          <a:lstStyle/>
          <a:p>
            <a:pPr algn="ctr">
              <a:defRPr/>
            </a:pPr>
            <a:r>
              <a:rPr lang="tr-TR" sz="2800" dirty="0">
                <a:solidFill>
                  <a:schemeClr val="accent6">
                    <a:lumMod val="75000"/>
                  </a:schemeClr>
                </a:solidFill>
                <a:cs typeface="Times New Roman" pitchFamily="18" charset="0"/>
              </a:rPr>
              <a:t>  ÇEVRE KANUNU</a:t>
            </a:r>
          </a:p>
        </p:txBody>
      </p:sp>
      <p:sp>
        <p:nvSpPr>
          <p:cNvPr id="31747" name="Rectangle 5"/>
          <p:cNvSpPr>
            <a:spLocks noChangeArrowheads="1"/>
          </p:cNvSpPr>
          <p:nvPr/>
        </p:nvSpPr>
        <p:spPr bwMode="auto">
          <a:xfrm>
            <a:off x="107950" y="1052513"/>
            <a:ext cx="8785225" cy="5616575"/>
          </a:xfrm>
          <a:prstGeom prst="rect">
            <a:avLst/>
          </a:prstGeom>
          <a:noFill/>
          <a:ln w="9525">
            <a:noFill/>
            <a:miter lim="800000"/>
            <a:headEnd/>
            <a:tailEnd/>
          </a:ln>
        </p:spPr>
        <p:txBody>
          <a:bodyPr/>
          <a:lstStyle/>
          <a:p>
            <a:pPr marL="800100" lvl="1" indent="-342900" algn="just">
              <a:lnSpc>
                <a:spcPct val="80000"/>
              </a:lnSpc>
              <a:spcBef>
                <a:spcPct val="20000"/>
              </a:spcBef>
              <a:buClr>
                <a:srgbClr val="990000"/>
              </a:buClr>
            </a:pPr>
            <a:endParaRPr lang="tr-TR" dirty="0" smtClean="0">
              <a:solidFill>
                <a:srgbClr val="FF3300"/>
              </a:solidFill>
              <a:cs typeface="Times New Roman" pitchFamily="18" charset="0"/>
            </a:endParaRPr>
          </a:p>
          <a:p>
            <a:pPr marL="800100" lvl="1" indent="-342900" algn="just">
              <a:lnSpc>
                <a:spcPct val="80000"/>
              </a:lnSpc>
              <a:spcBef>
                <a:spcPct val="20000"/>
              </a:spcBef>
              <a:buClr>
                <a:srgbClr val="990000"/>
              </a:buClr>
            </a:pPr>
            <a:r>
              <a:rPr lang="tr-TR" dirty="0" smtClean="0">
                <a:solidFill>
                  <a:srgbClr val="FF3300"/>
                </a:solidFill>
                <a:cs typeface="Times New Roman" pitchFamily="18" charset="0"/>
              </a:rPr>
              <a:t>KATKI PAYI </a:t>
            </a:r>
            <a:r>
              <a:rPr lang="tr-TR" sz="1600" dirty="0" smtClean="0">
                <a:solidFill>
                  <a:srgbClr val="FF0000"/>
                </a:solidFill>
                <a:cs typeface="Times New Roman" pitchFamily="18" charset="0"/>
              </a:rPr>
              <a:t>(MADDE 11</a:t>
            </a:r>
            <a:r>
              <a:rPr lang="tr-TR" sz="1600" dirty="0">
                <a:solidFill>
                  <a:srgbClr val="FF3300"/>
                </a:solidFill>
                <a:cs typeface="Times New Roman" pitchFamily="18" charset="0"/>
              </a:rPr>
              <a:t>)</a:t>
            </a:r>
            <a:r>
              <a:rPr lang="tr-TR" dirty="0">
                <a:solidFill>
                  <a:srgbClr val="0000FF"/>
                </a:solidFill>
              </a:rPr>
              <a:t> </a:t>
            </a:r>
          </a:p>
          <a:p>
            <a:pPr marL="342900" indent="-342900" algn="just">
              <a:lnSpc>
                <a:spcPct val="80000"/>
              </a:lnSpc>
              <a:spcBef>
                <a:spcPct val="20000"/>
              </a:spcBef>
              <a:buClr>
                <a:srgbClr val="990000"/>
              </a:buClr>
              <a:buFont typeface="Wingdings" pitchFamily="2" charset="2"/>
              <a:buNone/>
            </a:pPr>
            <a:endParaRPr lang="tr-TR" dirty="0">
              <a:solidFill>
                <a:srgbClr val="0000FF"/>
              </a:solidFill>
            </a:endParaRPr>
          </a:p>
          <a:p>
            <a:pPr marL="342900" indent="-342900" algn="just">
              <a:lnSpc>
                <a:spcPct val="80000"/>
              </a:lnSpc>
              <a:spcBef>
                <a:spcPct val="20000"/>
              </a:spcBef>
              <a:buClr>
                <a:srgbClr val="990000"/>
              </a:buClr>
              <a:buFont typeface="Wingdings" pitchFamily="2" charset="2"/>
              <a:buChar char="§"/>
            </a:pPr>
            <a:r>
              <a:rPr lang="tr-TR" sz="3600" b="0" dirty="0" err="1">
                <a:solidFill>
                  <a:srgbClr val="0000FF"/>
                </a:solidFill>
              </a:rPr>
              <a:t>Atıksu</a:t>
            </a:r>
            <a:r>
              <a:rPr lang="tr-TR" sz="3600" b="0" dirty="0">
                <a:solidFill>
                  <a:srgbClr val="0000FF"/>
                </a:solidFill>
              </a:rPr>
              <a:t> altyapı sistemlerini kullanan ve/veya kullanacaklar her türlü yatırım, işletme, bakım, onarım, ıslah ve temizleme </a:t>
            </a:r>
            <a:r>
              <a:rPr lang="tr-TR" sz="3600" b="0" dirty="0">
                <a:solidFill>
                  <a:srgbClr val="FF3300"/>
                </a:solidFill>
              </a:rPr>
              <a:t>harcamalarının tamamına </a:t>
            </a:r>
            <a:r>
              <a:rPr lang="tr-TR" sz="3600" b="0" dirty="0">
                <a:solidFill>
                  <a:srgbClr val="0000FF"/>
                </a:solidFill>
              </a:rPr>
              <a:t>kirlilik yükü ve </a:t>
            </a:r>
            <a:r>
              <a:rPr lang="tr-TR" sz="3600" b="0" dirty="0" err="1">
                <a:solidFill>
                  <a:srgbClr val="0000FF"/>
                </a:solidFill>
              </a:rPr>
              <a:t>atıksu</a:t>
            </a:r>
            <a:r>
              <a:rPr lang="tr-TR" sz="3600" b="0" dirty="0">
                <a:solidFill>
                  <a:srgbClr val="0000FF"/>
                </a:solidFill>
              </a:rPr>
              <a:t> miktarı oranında katılmak zorundadırlar. Katkı paylarının belirlenmesi ile ilgili </a:t>
            </a:r>
            <a:r>
              <a:rPr lang="tr-TR" sz="3600" b="0" dirty="0" err="1">
                <a:solidFill>
                  <a:srgbClr val="0000FF"/>
                </a:solidFill>
              </a:rPr>
              <a:t>usûl</a:t>
            </a:r>
            <a:r>
              <a:rPr lang="tr-TR" sz="3600" b="0" dirty="0">
                <a:solidFill>
                  <a:srgbClr val="0000FF"/>
                </a:solidFill>
              </a:rPr>
              <a:t> ve esaslar Bakanlıkça </a:t>
            </a:r>
            <a:r>
              <a:rPr lang="tr-TR" sz="3600" b="0" dirty="0">
                <a:solidFill>
                  <a:srgbClr val="FF0000"/>
                </a:solidFill>
              </a:rPr>
              <a:t>yönetmeliklerle düzenlenir. </a:t>
            </a:r>
          </a:p>
        </p:txBody>
      </p:sp>
    </p:spTree>
  </p:cSld>
  <p:clrMapOvr>
    <a:masterClrMapping/>
  </p:clrMapOvr>
  <p:transition>
    <p:cover dir="r"/>
  </p:transition>
</p:sld>
</file>

<file path=ppt/theme/theme1.xml><?xml version="1.0" encoding="utf-8"?>
<a:theme xmlns:a="http://schemas.openxmlformats.org/drawingml/2006/main" name="strateji">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2403</TotalTime>
  <Words>1478</Words>
  <Application>Microsoft Office PowerPoint</Application>
  <PresentationFormat>Ekran Gösterisi (4:3)</PresentationFormat>
  <Paragraphs>337</Paragraphs>
  <Slides>38</Slides>
  <Notes>8</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38</vt:i4>
      </vt:variant>
    </vt:vector>
  </HeadingPairs>
  <TitlesOfParts>
    <vt:vector size="40" baseType="lpstr">
      <vt:lpstr>strateji</vt:lpstr>
      <vt:lpstr>Bitmap Image</vt:lpstr>
      <vt:lpstr>Slayt 1</vt:lpstr>
      <vt:lpstr>İÇERİK</vt:lpstr>
      <vt:lpstr>ÇEVRE STRATEJİSİNİN TEMEL İLKELERİ</vt:lpstr>
      <vt:lpstr>SEKTÖREL ÖNCELİKLER </vt:lpstr>
      <vt:lpstr>Slayt 5</vt:lpstr>
      <vt:lpstr>ÇEVRE KANUNU</vt:lpstr>
      <vt:lpstr>ÇEVRE KANUNU</vt:lpstr>
      <vt:lpstr>Slayt 8</vt:lpstr>
      <vt:lpstr>Slayt 9</vt:lpstr>
      <vt:lpstr>Slayt 10</vt:lpstr>
      <vt:lpstr>SU VE  ATIKSU MEVZUATI</vt:lpstr>
      <vt:lpstr>Slayt 12</vt:lpstr>
      <vt:lpstr>Slayt 13</vt:lpstr>
      <vt:lpstr>             </vt:lpstr>
      <vt:lpstr>Slayt 15</vt:lpstr>
      <vt:lpstr>Slayt 16</vt:lpstr>
      <vt:lpstr>Hava Kirliliğinin Esas Kaynağı </vt:lpstr>
      <vt:lpstr>Hava Kirliliğinin II.Kaynağı </vt:lpstr>
      <vt:lpstr>EMİSYONLARI AZALTMA FAALİYETLERİ</vt:lpstr>
      <vt:lpstr>Slayt 20</vt:lpstr>
      <vt:lpstr> ENTEGRE ENDÜSTRİYEL KİRLİLİK ÖNLEME KONTROLÜ (IPPC) </vt:lpstr>
      <vt:lpstr>BÜYÜK ENDÜSTRİYEL KAZA</vt:lpstr>
      <vt:lpstr>OSB VE GÜVENLİK</vt:lpstr>
      <vt:lpstr>ÇEVRE KANUNU</vt:lpstr>
      <vt:lpstr> YÖNETMELİK  </vt:lpstr>
      <vt:lpstr>Slayt 26</vt:lpstr>
      <vt:lpstr>Slayt 27</vt:lpstr>
      <vt:lpstr>ÇEVRE KANUNUNCA  ALINMASI GEREKEN İZİN VE LİSANSLAR HAKKINDA YÖNETMELİK </vt:lpstr>
      <vt:lpstr>ATIK MİNİMİZASYONU VE SİMBİYOZ </vt:lpstr>
      <vt:lpstr>Slayt 30</vt:lpstr>
      <vt:lpstr>OSB VE BAKANLIK İŞBİRLİĞİ</vt:lpstr>
      <vt:lpstr>"AB SÜRECİNDE SANAYİ VE ÇEVRE” BİLGİLENDİRME TOPLANTILARI</vt:lpstr>
      <vt:lpstr>"AB SÜRECİNDE SANAYİ VE ÇEVRE” BİLGİLENDİRME TOPLANTILARI</vt:lpstr>
      <vt:lpstr>"AB SÜRECİNDE SANAYİ VE ÇEVRE" BİLGİLENDİRME TOPLANTILARI</vt:lpstr>
      <vt:lpstr>“AB SÜRECİNDE SANAYİ VE ÇEVRE" BİLGİLENDİRME TOPLANTILARI</vt:lpstr>
      <vt:lpstr>“AB SÜRECİNDE SANAYİ VE ÇEVRE" BİLGİLENDİRME TOPLANTILARI</vt:lpstr>
      <vt:lpstr>“AB SÜRECİNDE SANAYİ VE ÇEVRE" BİLGİLENDİRME TOPLANTILARI</vt:lpstr>
      <vt:lpstr>Slayt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ebiltekin</dc:creator>
  <cp:lastModifiedBy>Pc</cp:lastModifiedBy>
  <cp:revision>309</cp:revision>
  <dcterms:created xsi:type="dcterms:W3CDTF">2009-08-24T08:20:06Z</dcterms:created>
  <dcterms:modified xsi:type="dcterms:W3CDTF">2011-02-24T11:52:15Z</dcterms:modified>
</cp:coreProperties>
</file>