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37FE-8D43-4C0C-961A-260E79AAFE55}" type="datetimeFigureOut">
              <a:rPr lang="tr-TR" smtClean="0"/>
              <a:t>17.11.2014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4F0-36B0-4414-883C-EF9F7635E9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37FE-8D43-4C0C-961A-260E79AAFE55}" type="datetimeFigureOut">
              <a:rPr lang="tr-TR" smtClean="0"/>
              <a:t>17.11.2014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4F0-36B0-4414-883C-EF9F7635E9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37FE-8D43-4C0C-961A-260E79AAFE55}" type="datetimeFigureOut">
              <a:rPr lang="tr-TR" smtClean="0"/>
              <a:t>17.11.2014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4F0-36B0-4414-883C-EF9F7635E9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37FE-8D43-4C0C-961A-260E79AAFE55}" type="datetimeFigureOut">
              <a:rPr lang="tr-TR" smtClean="0"/>
              <a:t>17.11.2014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4F0-36B0-4414-883C-EF9F7635E9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37FE-8D43-4C0C-961A-260E79AAFE55}" type="datetimeFigureOut">
              <a:rPr lang="tr-TR" smtClean="0"/>
              <a:t>17.11.2014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4F0-36B0-4414-883C-EF9F7635E9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37FE-8D43-4C0C-961A-260E79AAFE55}" type="datetimeFigureOut">
              <a:rPr lang="tr-TR" smtClean="0"/>
              <a:t>17.11.2014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4F0-36B0-4414-883C-EF9F7635E9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37FE-8D43-4C0C-961A-260E79AAFE55}" type="datetimeFigureOut">
              <a:rPr lang="tr-TR" smtClean="0"/>
              <a:t>17.11.2014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4F0-36B0-4414-883C-EF9F7635E9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37FE-8D43-4C0C-961A-260E79AAFE55}" type="datetimeFigureOut">
              <a:rPr lang="tr-TR" smtClean="0"/>
              <a:t>17.11.2014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4F0-36B0-4414-883C-EF9F7635E9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37FE-8D43-4C0C-961A-260E79AAFE55}" type="datetimeFigureOut">
              <a:rPr lang="tr-TR" smtClean="0"/>
              <a:t>17.11.2014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4F0-36B0-4414-883C-EF9F7635E9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37FE-8D43-4C0C-961A-260E79AAFE55}" type="datetimeFigureOut">
              <a:rPr lang="tr-TR" smtClean="0"/>
              <a:t>17.11.2014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4F0-36B0-4414-883C-EF9F7635E9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37FE-8D43-4C0C-961A-260E79AAFE55}" type="datetimeFigureOut">
              <a:rPr lang="tr-TR" smtClean="0"/>
              <a:t>17.11.2014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4F0-36B0-4414-883C-EF9F7635E9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837FE-8D43-4C0C-961A-260E79AAFE55}" type="datetimeFigureOut">
              <a:rPr lang="tr-TR" smtClean="0"/>
              <a:t>17.11.2014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BA4F0-36B0-4414-883C-EF9F7635E99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Ekran Gösterisi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Nihat Aslan</dc:creator>
  <cp:lastModifiedBy>Burhan Kanis</cp:lastModifiedBy>
  <cp:revision>11</cp:revision>
  <dcterms:created xsi:type="dcterms:W3CDTF">2014-11-17T10:04:44Z</dcterms:created>
  <dcterms:modified xsi:type="dcterms:W3CDTF">2014-11-17T11:57:38Z</dcterms:modified>
</cp:coreProperties>
</file>