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56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8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57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37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73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56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39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13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3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0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79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AA7F-453F-4B62-B01D-BD8917E62911}" type="datetimeFigureOut">
              <a:rPr lang="tr-TR" smtClean="0"/>
              <a:t>05.11.2012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1B496-66A6-4C2E-B39E-956CE0C0C8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45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86" y="22092"/>
            <a:ext cx="916314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Serkan\Music\Desktop\ÖÖ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3024">
            <a:off x="3627941" y="1000842"/>
            <a:ext cx="1795417" cy="19385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Serkan\Music\Desktop\imagesCAIW9XW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72866">
            <a:off x="1383653" y="1872969"/>
            <a:ext cx="2027139" cy="157392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Serkan\Music\Desktop\imagesCA996PH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5008">
            <a:off x="5846245" y="2487685"/>
            <a:ext cx="1964313" cy="16303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Serkan\Music\Desktop\imagesCAG3J3QU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4461">
            <a:off x="7026937" y="4318284"/>
            <a:ext cx="1889793" cy="141552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-23486" y="3034340"/>
            <a:ext cx="891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ngbearer" pitchFamily="18" charset="0"/>
              </a:rPr>
              <a:t>V 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ngbearer" pitchFamily="18" charset="0"/>
              </a:rPr>
              <a:t>. 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ngbearer" pitchFamily="18" charset="0"/>
              </a:rPr>
              <a:t>O S B    E N E R J İ</a:t>
            </a:r>
            <a:endParaRPr lang="tr-T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ngbearer" pitchFamily="18" charset="0"/>
            </a:endParaRP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ngbearer" pitchFamily="18" charset="0"/>
              </a:rPr>
              <a:t>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ngbearer" pitchFamily="18" charset="0"/>
              </a:rPr>
              <a:t>Z İ R V E S İ</a:t>
            </a:r>
            <a:endParaRPr lang="tr-T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ngbearer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-23486" y="6150114"/>
            <a:ext cx="9167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23 Kasım 2012 / Kayseri</a:t>
            </a:r>
            <a:endParaRPr lang="tr-T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ngbearer" pitchFamily="18" charset="0"/>
            </a:endParaRPr>
          </a:p>
        </p:txBody>
      </p:sp>
      <p:pic>
        <p:nvPicPr>
          <p:cNvPr id="1026" name="Picture 2" descr="C:\Users\Serkan\Music\Desktop\orjinal kayseri logo\dogalgaz-enerjis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46559">
            <a:off x="309309" y="3846696"/>
            <a:ext cx="2075088" cy="137236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-23485" y="467380"/>
            <a:ext cx="9163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‘En Ucuz Enerji, Tasarruf Edilen Enerjidir’</a:t>
            </a:r>
            <a:endParaRPr lang="tr-TR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3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34</Words>
  <Application>Microsoft Office PowerPoint</Application>
  <PresentationFormat>Ekran Gösterisi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Serkan</dc:creator>
  <cp:lastModifiedBy>Serkan</cp:lastModifiedBy>
  <cp:revision>59</cp:revision>
  <dcterms:created xsi:type="dcterms:W3CDTF">2012-11-01T08:49:00Z</dcterms:created>
  <dcterms:modified xsi:type="dcterms:W3CDTF">2012-11-05T14:09:31Z</dcterms:modified>
</cp:coreProperties>
</file>